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53A0CA-795A-4D55-861D-4C650F13356E}">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68789" autoAdjust="0"/>
  </p:normalViewPr>
  <p:slideViewPr>
    <p:cSldViewPr>
      <p:cViewPr varScale="1">
        <p:scale>
          <a:sx n="54" d="100"/>
          <a:sy n="54" d="100"/>
        </p:scale>
        <p:origin x="-1378"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3BB285-EC67-4F42-B212-BAF4D7B2D598}" type="datetimeFigureOut">
              <a:rPr lang="en-NZ" smtClean="0"/>
              <a:t>22/06/2016</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59B714-E5E8-49E7-9724-8E29453DC7DB}" type="slidenum">
              <a:rPr lang="en-NZ" smtClean="0"/>
              <a:t>‹#›</a:t>
            </a:fld>
            <a:endParaRPr lang="en-NZ"/>
          </a:p>
        </p:txBody>
      </p:sp>
    </p:spTree>
    <p:extLst>
      <p:ext uri="{BB962C8B-B14F-4D97-AF65-F5344CB8AC3E}">
        <p14:creationId xmlns:p14="http://schemas.microsoft.com/office/powerpoint/2010/main" val="174074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Start out by talking about working on the </a:t>
            </a:r>
            <a:r>
              <a:rPr lang="en-NZ" dirty="0" err="1" smtClean="0"/>
              <a:t>ffprobe</a:t>
            </a:r>
            <a:r>
              <a:rPr lang="en-NZ" baseline="0" dirty="0" smtClean="0"/>
              <a:t> extractor:</a:t>
            </a:r>
          </a:p>
          <a:p>
            <a:r>
              <a:rPr lang="en-NZ" dirty="0" smtClean="0"/>
              <a:t>Our a/v specialist was inserting </a:t>
            </a:r>
            <a:r>
              <a:rPr lang="en-NZ" dirty="0" err="1" smtClean="0"/>
              <a:t>xmp</a:t>
            </a:r>
            <a:r>
              <a:rPr lang="en-NZ" dirty="0" smtClean="0"/>
              <a:t> data into her </a:t>
            </a:r>
            <a:r>
              <a:rPr lang="en-NZ" dirty="0" err="1" smtClean="0"/>
              <a:t>mov</a:t>
            </a:r>
            <a:r>
              <a:rPr lang="en-NZ" dirty="0" smtClean="0"/>
              <a:t> files, and we wanted</a:t>
            </a:r>
            <a:r>
              <a:rPr lang="en-NZ" baseline="0" dirty="0" smtClean="0"/>
              <a:t> to come up with a way to extract that information along with other technical md into the DNX. We wanted to develop an </a:t>
            </a:r>
            <a:r>
              <a:rPr lang="en-NZ" baseline="0" dirty="0" err="1" smtClean="0"/>
              <a:t>ffprobe</a:t>
            </a:r>
            <a:r>
              <a:rPr lang="en-NZ" baseline="0" dirty="0" smtClean="0"/>
              <a:t> </a:t>
            </a:r>
            <a:r>
              <a:rPr lang="en-NZ" baseline="0" dirty="0" err="1" smtClean="0"/>
              <a:t>mde</a:t>
            </a:r>
            <a:r>
              <a:rPr lang="en-NZ" baseline="0" dirty="0" smtClean="0"/>
              <a:t> because you can flag </a:t>
            </a:r>
            <a:r>
              <a:rPr lang="en-NZ" baseline="0" dirty="0" err="1" smtClean="0"/>
              <a:t>ffprobe</a:t>
            </a:r>
            <a:r>
              <a:rPr lang="en-NZ" baseline="0" dirty="0" smtClean="0"/>
              <a:t> to extract </a:t>
            </a:r>
            <a:r>
              <a:rPr lang="en-NZ" baseline="0" dirty="0" err="1" smtClean="0"/>
              <a:t>xmp</a:t>
            </a:r>
            <a:r>
              <a:rPr lang="en-NZ" baseline="0" dirty="0" smtClean="0"/>
              <a:t> data, while </a:t>
            </a:r>
            <a:r>
              <a:rPr lang="en-NZ" baseline="0" dirty="0" err="1" smtClean="0"/>
              <a:t>mediainfo</a:t>
            </a:r>
            <a:r>
              <a:rPr lang="en-NZ" baseline="0" dirty="0" smtClean="0"/>
              <a:t> (understandably!) supresses it at the moment. After our </a:t>
            </a:r>
            <a:r>
              <a:rPr lang="en-NZ" baseline="0" dirty="0" err="1" smtClean="0"/>
              <a:t>dev</a:t>
            </a:r>
            <a:r>
              <a:rPr lang="en-NZ" baseline="0" dirty="0" smtClean="0"/>
              <a:t> sent the sample output from the plugin to us for review and map, my colleague at ANZ asked an interesting question</a:t>
            </a:r>
            <a:endParaRPr lang="en-NZ" dirty="0"/>
          </a:p>
        </p:txBody>
      </p:sp>
      <p:sp>
        <p:nvSpPr>
          <p:cNvPr id="4" name="Slide Number Placeholder 3"/>
          <p:cNvSpPr>
            <a:spLocks noGrp="1"/>
          </p:cNvSpPr>
          <p:nvPr>
            <p:ph type="sldNum" sz="quarter" idx="10"/>
          </p:nvPr>
        </p:nvSpPr>
        <p:spPr/>
        <p:txBody>
          <a:bodyPr/>
          <a:lstStyle/>
          <a:p>
            <a:fld id="{0659B714-E5E8-49E7-9724-8E29453DC7DB}" type="slidenum">
              <a:rPr lang="en-NZ" smtClean="0"/>
              <a:t>1</a:t>
            </a:fld>
            <a:endParaRPr lang="en-NZ"/>
          </a:p>
        </p:txBody>
      </p:sp>
    </p:spTree>
    <p:extLst>
      <p:ext uri="{BB962C8B-B14F-4D97-AF65-F5344CB8AC3E}">
        <p14:creationId xmlns:p14="http://schemas.microsoft.com/office/powerpoint/2010/main" val="225212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His reasoning was to avoid collisions</a:t>
            </a:r>
            <a:r>
              <a:rPr lang="en-NZ" baseline="0" dirty="0" smtClean="0"/>
              <a:t> between extractors. After Jan Hutar and I explained to Ross that there can only be one extractor for each format in Rosetta, we started to think: does it have to be that way?  </a:t>
            </a:r>
            <a:endParaRPr lang="en-NZ" dirty="0"/>
          </a:p>
        </p:txBody>
      </p:sp>
      <p:sp>
        <p:nvSpPr>
          <p:cNvPr id="4" name="Slide Number Placeholder 3"/>
          <p:cNvSpPr>
            <a:spLocks noGrp="1"/>
          </p:cNvSpPr>
          <p:nvPr>
            <p:ph type="sldNum" sz="quarter" idx="10"/>
          </p:nvPr>
        </p:nvSpPr>
        <p:spPr/>
        <p:txBody>
          <a:bodyPr/>
          <a:lstStyle/>
          <a:p>
            <a:fld id="{0659B714-E5E8-49E7-9724-8E29453DC7DB}" type="slidenum">
              <a:rPr lang="en-NZ" smtClean="0"/>
              <a:t>2</a:t>
            </a:fld>
            <a:endParaRPr lang="en-NZ"/>
          </a:p>
        </p:txBody>
      </p:sp>
    </p:spTree>
    <p:extLst>
      <p:ext uri="{BB962C8B-B14F-4D97-AF65-F5344CB8AC3E}">
        <p14:creationId xmlns:p14="http://schemas.microsoft.com/office/powerpoint/2010/main" val="297067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As you know, currently in Rosetta</a:t>
            </a:r>
            <a:r>
              <a:rPr lang="en-NZ" baseline="0" dirty="0" smtClean="0"/>
              <a:t> is bundled with </a:t>
            </a:r>
            <a:r>
              <a:rPr lang="en-NZ" baseline="0" dirty="0" err="1" smtClean="0"/>
              <a:t>jhove</a:t>
            </a:r>
            <a:r>
              <a:rPr lang="en-NZ" baseline="0" dirty="0" smtClean="0"/>
              <a:t> and the NZ metadata extractor, which are great tools! But with the digital preservation field growing and more people getting involved, there are even more robust tools we can use to extract technical metadata. If we were able to open up Rosetta to allow more than one extractor for each format, it might encourage more development for creating plugins for this rules </a:t>
            </a:r>
            <a:endParaRPr lang="en-NZ" dirty="0"/>
          </a:p>
        </p:txBody>
      </p:sp>
      <p:sp>
        <p:nvSpPr>
          <p:cNvPr id="4" name="Slide Number Placeholder 3"/>
          <p:cNvSpPr>
            <a:spLocks noGrp="1"/>
          </p:cNvSpPr>
          <p:nvPr>
            <p:ph type="sldNum" sz="quarter" idx="10"/>
          </p:nvPr>
        </p:nvSpPr>
        <p:spPr/>
        <p:txBody>
          <a:bodyPr/>
          <a:lstStyle/>
          <a:p>
            <a:fld id="{0659B714-E5E8-49E7-9724-8E29453DC7DB}" type="slidenum">
              <a:rPr lang="en-NZ" smtClean="0"/>
              <a:t>3</a:t>
            </a:fld>
            <a:endParaRPr lang="en-NZ"/>
          </a:p>
        </p:txBody>
      </p:sp>
    </p:spTree>
    <p:extLst>
      <p:ext uri="{BB962C8B-B14F-4D97-AF65-F5344CB8AC3E}">
        <p14:creationId xmlns:p14="http://schemas.microsoft.com/office/powerpoint/2010/main" val="424421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Using multiple extractors can be useful</a:t>
            </a:r>
            <a:r>
              <a:rPr lang="en-NZ" baseline="0" dirty="0" smtClean="0"/>
              <a:t> with born digital files, for instance, looking at a power point extract and comparing it to the bundled power point extractor. The bundled extractor supplies useful information that is common to </a:t>
            </a:r>
            <a:r>
              <a:rPr lang="en-NZ" baseline="0" dirty="0" err="1" smtClean="0"/>
              <a:t>ms</a:t>
            </a:r>
            <a:r>
              <a:rPr lang="en-NZ" baseline="0" dirty="0" smtClean="0"/>
              <a:t> office formats. The </a:t>
            </a:r>
            <a:r>
              <a:rPr lang="en-NZ" baseline="0" dirty="0" err="1" smtClean="0"/>
              <a:t>exif</a:t>
            </a:r>
            <a:r>
              <a:rPr lang="en-NZ" baseline="0" dirty="0" smtClean="0"/>
              <a:t> extractor includes a lot of information that is more specific to point, like the number of slides, which is useful if, in the future, you have to migrate formats and need to keep the number of slides of the same. It also has information about each slide in the </a:t>
            </a:r>
            <a:r>
              <a:rPr lang="en-NZ" baseline="0" dirty="0" err="1" smtClean="0"/>
              <a:t>rdf</a:t>
            </a:r>
            <a:r>
              <a:rPr lang="en-NZ" baseline="0" dirty="0" smtClean="0"/>
              <a:t>, as well as font and character encoding information  </a:t>
            </a:r>
          </a:p>
          <a:p>
            <a:endParaRPr lang="en-NZ" baseline="0" dirty="0" smtClean="0"/>
          </a:p>
          <a:p>
            <a:r>
              <a:rPr lang="en-NZ" baseline="0" dirty="0" smtClean="0"/>
              <a:t>Another note about these born digital formats, is that most of us have seen files land in our workbench for metadata extraction errors. And we’ve all seem cases where those same files are able to be opened in a view or an application or are able to be read by another extractor. It’s up to any organization what to do with these files, but those </a:t>
            </a:r>
            <a:r>
              <a:rPr lang="en-NZ" baseline="0" dirty="0" err="1" smtClean="0"/>
              <a:t>inconsistances</a:t>
            </a:r>
            <a:r>
              <a:rPr lang="en-NZ" baseline="0" dirty="0" smtClean="0"/>
              <a:t> show that some tools are more permissive than others. When an organization that’s ingesting at high rates, it’s hard to know what funky files are slipping through, even for formats we have extractors for! Not to say the tools we have in Rosetta are weak, but like lining up Swiss cheese, there are vulnerabilities and room for improvement and changes in technology all the time. Adding extra extractors per format may help organizations better identify either funky files and/or errors in tools</a:t>
            </a:r>
            <a:endParaRPr lang="en-NZ" dirty="0"/>
          </a:p>
        </p:txBody>
      </p:sp>
      <p:sp>
        <p:nvSpPr>
          <p:cNvPr id="4" name="Slide Number Placeholder 3"/>
          <p:cNvSpPr>
            <a:spLocks noGrp="1"/>
          </p:cNvSpPr>
          <p:nvPr>
            <p:ph type="sldNum" sz="quarter" idx="10"/>
          </p:nvPr>
        </p:nvSpPr>
        <p:spPr/>
        <p:txBody>
          <a:bodyPr/>
          <a:lstStyle/>
          <a:p>
            <a:fld id="{0659B714-E5E8-49E7-9724-8E29453DC7DB}" type="slidenum">
              <a:rPr lang="en-NZ" smtClean="0"/>
              <a:t>4</a:t>
            </a:fld>
            <a:endParaRPr lang="en-NZ"/>
          </a:p>
        </p:txBody>
      </p:sp>
    </p:spTree>
    <p:extLst>
      <p:ext uri="{BB962C8B-B14F-4D97-AF65-F5344CB8AC3E}">
        <p14:creationId xmlns:p14="http://schemas.microsoft.com/office/powerpoint/2010/main" val="3377443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And in terms of AV material, Rosetta</a:t>
            </a:r>
            <a:r>
              <a:rPr lang="en-NZ" baseline="0" dirty="0" smtClean="0"/>
              <a:t> bundles the </a:t>
            </a:r>
            <a:r>
              <a:rPr lang="en-NZ" baseline="0" dirty="0" err="1" smtClean="0"/>
              <a:t>jhove</a:t>
            </a:r>
            <a:r>
              <a:rPr lang="en-NZ" baseline="0" dirty="0" smtClean="0"/>
              <a:t> wav extractor already. But </a:t>
            </a:r>
            <a:r>
              <a:rPr lang="en-NZ" baseline="0" dirty="0" err="1" smtClean="0"/>
              <a:t>Ffprobe</a:t>
            </a:r>
            <a:r>
              <a:rPr lang="en-NZ" baseline="0" dirty="0" smtClean="0"/>
              <a:t> gives more specific information in terms of codec (in Rosetta, this is called something like PCM audio in integer format), and also delineates between streams and format. </a:t>
            </a:r>
            <a:r>
              <a:rPr lang="en-NZ" baseline="0" dirty="0" err="1" smtClean="0"/>
              <a:t>Mediainfo</a:t>
            </a:r>
            <a:r>
              <a:rPr lang="en-NZ" baseline="0" dirty="0" smtClean="0"/>
              <a:t> does the same. And, while </a:t>
            </a:r>
            <a:r>
              <a:rPr lang="en-NZ" baseline="0" dirty="0" err="1" smtClean="0"/>
              <a:t>ffprobe</a:t>
            </a:r>
            <a:r>
              <a:rPr lang="en-NZ" baseline="0" dirty="0" smtClean="0"/>
              <a:t> doesn’t extract the </a:t>
            </a:r>
            <a:r>
              <a:rPr lang="en-NZ" baseline="0" dirty="0" err="1" smtClean="0"/>
              <a:t>xmp</a:t>
            </a:r>
            <a:r>
              <a:rPr lang="en-NZ" baseline="0" dirty="0" smtClean="0"/>
              <a:t> info for </a:t>
            </a:r>
            <a:r>
              <a:rPr lang="en-NZ" baseline="0" dirty="0" err="1" smtClean="0"/>
              <a:t>wavs</a:t>
            </a:r>
            <a:r>
              <a:rPr lang="en-NZ" baseline="0" dirty="0" smtClean="0"/>
              <a:t> (it seems like that’s only an option available to </a:t>
            </a:r>
            <a:r>
              <a:rPr lang="en-NZ" baseline="0" dirty="0" err="1" smtClean="0"/>
              <a:t>movs</a:t>
            </a:r>
            <a:r>
              <a:rPr lang="en-NZ" baseline="0" dirty="0" smtClean="0"/>
              <a:t> in </a:t>
            </a:r>
            <a:r>
              <a:rPr lang="en-NZ" baseline="0" dirty="0" err="1" smtClean="0"/>
              <a:t>ffprobe</a:t>
            </a:r>
            <a:r>
              <a:rPr lang="en-NZ" baseline="0" dirty="0" smtClean="0"/>
              <a:t>), </a:t>
            </a:r>
            <a:r>
              <a:rPr lang="en-NZ" baseline="0" dirty="0" err="1" smtClean="0"/>
              <a:t>EXIFTool</a:t>
            </a:r>
            <a:r>
              <a:rPr lang="en-NZ" baseline="0" dirty="0" smtClean="0"/>
              <a:t> does. </a:t>
            </a:r>
          </a:p>
          <a:p>
            <a:endParaRPr lang="en-NZ" baseline="0" dirty="0" smtClean="0"/>
          </a:p>
        </p:txBody>
      </p:sp>
      <p:sp>
        <p:nvSpPr>
          <p:cNvPr id="4" name="Slide Number Placeholder 3"/>
          <p:cNvSpPr>
            <a:spLocks noGrp="1"/>
          </p:cNvSpPr>
          <p:nvPr>
            <p:ph type="sldNum" sz="quarter" idx="10"/>
          </p:nvPr>
        </p:nvSpPr>
        <p:spPr/>
        <p:txBody>
          <a:bodyPr/>
          <a:lstStyle/>
          <a:p>
            <a:fld id="{0659B714-E5E8-49E7-9724-8E29453DC7DB}" type="slidenum">
              <a:rPr lang="en-NZ" smtClean="0"/>
              <a:t>5</a:t>
            </a:fld>
            <a:endParaRPr lang="en-NZ"/>
          </a:p>
        </p:txBody>
      </p:sp>
    </p:spTree>
    <p:extLst>
      <p:ext uri="{BB962C8B-B14F-4D97-AF65-F5344CB8AC3E}">
        <p14:creationId xmlns:p14="http://schemas.microsoft.com/office/powerpoint/2010/main" val="2369436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Allowing</a:t>
            </a:r>
            <a:r>
              <a:rPr lang="en-NZ" baseline="0" dirty="0" smtClean="0"/>
              <a:t> more than one extractor could also create a way to provide full text indexing, as </a:t>
            </a:r>
            <a:r>
              <a:rPr lang="en-NZ" baseline="0" dirty="0" err="1" smtClean="0"/>
              <a:t>Tika</a:t>
            </a:r>
            <a:r>
              <a:rPr lang="en-NZ" baseline="0" dirty="0" smtClean="0"/>
              <a:t> extracts text from text based formats like this power point, or pdf </a:t>
            </a:r>
          </a:p>
          <a:p>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Of course, to go back to the namespaces, to implement something like this in Rosetta would be an ‘enhancement,’ and may cause other issues. But if you’re interested in discussing the idea, and have ideas about how to implement this </a:t>
            </a:r>
            <a:r>
              <a:rPr lang="en-NZ" baseline="0" dirty="0" err="1" smtClean="0"/>
              <a:t>scalabilty</a:t>
            </a:r>
            <a:r>
              <a:rPr lang="en-NZ" baseline="0" dirty="0" smtClean="0"/>
              <a:t>, or want to yell at me about how this will never work and I should just wrap metadata in an xml, come join me in my workshop.</a:t>
            </a:r>
            <a:endParaRPr lang="en-NZ" dirty="0" smtClean="0"/>
          </a:p>
          <a:p>
            <a:endParaRPr lang="en-NZ" dirty="0"/>
          </a:p>
        </p:txBody>
      </p:sp>
      <p:sp>
        <p:nvSpPr>
          <p:cNvPr id="4" name="Slide Number Placeholder 3"/>
          <p:cNvSpPr>
            <a:spLocks noGrp="1"/>
          </p:cNvSpPr>
          <p:nvPr>
            <p:ph type="sldNum" sz="quarter" idx="10"/>
          </p:nvPr>
        </p:nvSpPr>
        <p:spPr/>
        <p:txBody>
          <a:bodyPr/>
          <a:lstStyle/>
          <a:p>
            <a:fld id="{0659B714-E5E8-49E7-9724-8E29453DC7DB}" type="slidenum">
              <a:rPr lang="en-NZ" smtClean="0"/>
              <a:t>6</a:t>
            </a:fld>
            <a:endParaRPr lang="en-NZ"/>
          </a:p>
        </p:txBody>
      </p:sp>
    </p:spTree>
    <p:extLst>
      <p:ext uri="{BB962C8B-B14F-4D97-AF65-F5344CB8AC3E}">
        <p14:creationId xmlns:p14="http://schemas.microsoft.com/office/powerpoint/2010/main" val="155359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081F3980-4CF3-4550-9B7C-EDE241C16223}" type="datetimeFigureOut">
              <a:rPr lang="en-NZ" smtClean="0"/>
              <a:t>22/06/2016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156363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081F3980-4CF3-4550-9B7C-EDE241C16223}" type="datetimeFigureOut">
              <a:rPr lang="en-NZ" smtClean="0"/>
              <a:t>22/06/2016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163619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081F3980-4CF3-4550-9B7C-EDE241C16223}" type="datetimeFigureOut">
              <a:rPr lang="en-NZ" smtClean="0"/>
              <a:t>22/06/2016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203881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081F3980-4CF3-4550-9B7C-EDE241C16223}" type="datetimeFigureOut">
              <a:rPr lang="en-NZ" smtClean="0"/>
              <a:t>22/06/2016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273735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1F3980-4CF3-4550-9B7C-EDE241C16223}" type="datetimeFigureOut">
              <a:rPr lang="en-NZ" smtClean="0"/>
              <a:t>22/06/2016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195534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081F3980-4CF3-4550-9B7C-EDE241C16223}" type="datetimeFigureOut">
              <a:rPr lang="en-NZ" smtClean="0"/>
              <a:t>22/06/2016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91139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081F3980-4CF3-4550-9B7C-EDE241C16223}" type="datetimeFigureOut">
              <a:rPr lang="en-NZ" smtClean="0"/>
              <a:t>22/06/2016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226467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081F3980-4CF3-4550-9B7C-EDE241C16223}" type="datetimeFigureOut">
              <a:rPr lang="en-NZ" smtClean="0"/>
              <a:t>22/06/2016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325743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F3980-4CF3-4550-9B7C-EDE241C16223}" type="datetimeFigureOut">
              <a:rPr lang="en-NZ" smtClean="0"/>
              <a:t>22/06/2016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91149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F3980-4CF3-4550-9B7C-EDE241C16223}" type="datetimeFigureOut">
              <a:rPr lang="en-NZ" smtClean="0"/>
              <a:t>22/06/2016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126350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F3980-4CF3-4550-9B7C-EDE241C16223}" type="datetimeFigureOut">
              <a:rPr lang="en-NZ" smtClean="0"/>
              <a:t>22/06/2016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DFA7257-7285-45A6-8349-3DBD2B993EC3}" type="slidenum">
              <a:rPr lang="en-NZ" smtClean="0"/>
              <a:t>‹#›</a:t>
            </a:fld>
            <a:endParaRPr lang="en-NZ"/>
          </a:p>
        </p:txBody>
      </p:sp>
    </p:spTree>
    <p:extLst>
      <p:ext uri="{BB962C8B-B14F-4D97-AF65-F5344CB8AC3E}">
        <p14:creationId xmlns:p14="http://schemas.microsoft.com/office/powerpoint/2010/main" val="378280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F3980-4CF3-4550-9B7C-EDE241C16223}" type="datetimeFigureOut">
              <a:rPr lang="en-NZ" smtClean="0"/>
              <a:t>22/06/2016</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A7257-7285-45A6-8349-3DBD2B993EC3}" type="slidenum">
              <a:rPr lang="en-NZ" smtClean="0"/>
              <a:t>‹#›</a:t>
            </a:fld>
            <a:endParaRPr lang="en-NZ"/>
          </a:p>
        </p:txBody>
      </p:sp>
    </p:spTree>
    <p:extLst>
      <p:ext uri="{BB962C8B-B14F-4D97-AF65-F5344CB8AC3E}">
        <p14:creationId xmlns:p14="http://schemas.microsoft.com/office/powerpoint/2010/main" val="348456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
            </a:r>
            <a:br>
              <a:rPr lang="en-NZ" dirty="0"/>
            </a:br>
            <a:r>
              <a:rPr lang="en-US" b="1" dirty="0"/>
              <a:t>Metadata Extractors in </a:t>
            </a:r>
            <a:r>
              <a:rPr lang="en-US" b="1" dirty="0" smtClean="0"/>
              <a:t>Rosetta</a:t>
            </a:r>
            <a:r>
              <a:rPr lang="en-US" dirty="0"/>
              <a:t/>
            </a:r>
            <a:br>
              <a:rPr lang="en-US" dirty="0"/>
            </a:br>
            <a:endParaRPr lang="en-NZ" dirty="0"/>
          </a:p>
        </p:txBody>
      </p:sp>
      <p:sp>
        <p:nvSpPr>
          <p:cNvPr id="3" name="Subtitle 2"/>
          <p:cNvSpPr>
            <a:spLocks noGrp="1"/>
          </p:cNvSpPr>
          <p:nvPr>
            <p:ph type="subTitle" idx="1"/>
          </p:nvPr>
        </p:nvSpPr>
        <p:spPr>
          <a:xfrm>
            <a:off x="1371600" y="3886200"/>
            <a:ext cx="6400800" cy="910952"/>
          </a:xfrm>
        </p:spPr>
        <p:txBody>
          <a:bodyPr/>
          <a:lstStyle/>
          <a:p>
            <a:r>
              <a:rPr lang="en-US" b="1" dirty="0" smtClean="0"/>
              <a:t>Is </a:t>
            </a:r>
            <a:r>
              <a:rPr lang="en-US" b="1" dirty="0"/>
              <a:t>One for Each Format Enough? </a:t>
            </a:r>
            <a:endParaRPr lang="en-US" dirty="0"/>
          </a:p>
          <a:p>
            <a:endParaRPr lang="en-NZ" dirty="0"/>
          </a:p>
        </p:txBody>
      </p:sp>
      <p:sp>
        <p:nvSpPr>
          <p:cNvPr id="4" name="TextBox 3"/>
          <p:cNvSpPr txBox="1"/>
          <p:nvPr/>
        </p:nvSpPr>
        <p:spPr>
          <a:xfrm>
            <a:off x="179512" y="6093296"/>
            <a:ext cx="3960440" cy="461665"/>
          </a:xfrm>
          <a:prstGeom prst="rect">
            <a:avLst/>
          </a:prstGeom>
          <a:noFill/>
        </p:spPr>
        <p:txBody>
          <a:bodyPr wrap="square" rtlCol="0">
            <a:spAutoFit/>
          </a:bodyPr>
          <a:lstStyle/>
          <a:p>
            <a:r>
              <a:rPr lang="en-NZ" sz="1200" b="1" dirty="0" smtClean="0"/>
              <a:t>Andrea K Byrne</a:t>
            </a:r>
            <a:r>
              <a:rPr lang="en-NZ" sz="1200" dirty="0" smtClean="0"/>
              <a:t> </a:t>
            </a:r>
            <a:r>
              <a:rPr lang="en-NZ" sz="1200" dirty="0"/>
              <a:t>| Digital Preservation Process Administrator </a:t>
            </a:r>
          </a:p>
          <a:p>
            <a:r>
              <a:rPr lang="en-NZ" sz="1200" b="1" dirty="0"/>
              <a:t>Archives New Zealand Te </a:t>
            </a:r>
            <a:r>
              <a:rPr lang="en-NZ" sz="1200" b="1" dirty="0" err="1"/>
              <a:t>Rua</a:t>
            </a:r>
            <a:r>
              <a:rPr lang="en-NZ" sz="1200" b="1" dirty="0"/>
              <a:t> </a:t>
            </a:r>
            <a:r>
              <a:rPr lang="en-NZ" sz="1200" b="1" dirty="0" err="1"/>
              <a:t>Mahara</a:t>
            </a:r>
            <a:r>
              <a:rPr lang="en-NZ" sz="1200" b="1" dirty="0"/>
              <a:t> o </a:t>
            </a:r>
            <a:r>
              <a:rPr lang="en-NZ" sz="1200" b="1" dirty="0" err="1"/>
              <a:t>te</a:t>
            </a:r>
            <a:r>
              <a:rPr lang="en-NZ" sz="1200" b="1" dirty="0"/>
              <a:t> </a:t>
            </a:r>
            <a:r>
              <a:rPr lang="en-NZ" sz="1200" b="1" dirty="0" err="1"/>
              <a:t>Kawanatanga</a:t>
            </a:r>
            <a:endParaRPr lang="en-NZ" sz="1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5380826"/>
            <a:ext cx="3604260" cy="1424940"/>
          </a:xfrm>
          <a:prstGeom prst="rect">
            <a:avLst/>
          </a:prstGeom>
        </p:spPr>
      </p:pic>
    </p:spTree>
    <p:extLst>
      <p:ext uri="{BB962C8B-B14F-4D97-AF65-F5344CB8AC3E}">
        <p14:creationId xmlns:p14="http://schemas.microsoft.com/office/powerpoint/2010/main" val="1589332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What’s in a namespace?</a:t>
            </a:r>
            <a:endParaRPr lang="en-NZ"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536" y="2196476"/>
            <a:ext cx="7920880" cy="2332728"/>
          </a:xfrm>
        </p:spPr>
      </p:pic>
    </p:spTree>
    <p:extLst>
      <p:ext uri="{BB962C8B-B14F-4D97-AF65-F5344CB8AC3E}">
        <p14:creationId xmlns:p14="http://schemas.microsoft.com/office/powerpoint/2010/main" val="2886158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896" y="836712"/>
            <a:ext cx="3032806" cy="100811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963" y="836712"/>
            <a:ext cx="3477413" cy="104322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2420888"/>
            <a:ext cx="1656184" cy="165618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3359" y="4679220"/>
            <a:ext cx="3670391" cy="125698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0152" y="2617888"/>
            <a:ext cx="2382768" cy="2382768"/>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8554" y="2167879"/>
            <a:ext cx="2074617" cy="1488312"/>
          </a:xfrm>
          <a:prstGeom prst="rect">
            <a:avLst/>
          </a:prstGeom>
        </p:spPr>
      </p:pic>
    </p:spTree>
    <p:extLst>
      <p:ext uri="{BB962C8B-B14F-4D97-AF65-F5344CB8AC3E}">
        <p14:creationId xmlns:p14="http://schemas.microsoft.com/office/powerpoint/2010/main" val="355089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 example …</a:t>
            </a:r>
            <a:endParaRPr lang="en-NZ" dirty="0"/>
          </a:p>
        </p:txBody>
      </p:sp>
      <p:sp>
        <p:nvSpPr>
          <p:cNvPr id="3" name="Content Placeholder 2"/>
          <p:cNvSpPr>
            <a:spLocks noGrp="1"/>
          </p:cNvSpPr>
          <p:nvPr>
            <p:ph sz="half" idx="1"/>
          </p:nvPr>
        </p:nvSpPr>
        <p:spPr/>
        <p:txBody>
          <a:bodyPr/>
          <a:lstStyle/>
          <a:p>
            <a:pPr marL="0" indent="0" algn="ctr">
              <a:buNone/>
            </a:pPr>
            <a:r>
              <a:rPr lang="en-NZ" dirty="0" err="1" smtClean="0"/>
              <a:t>Exiftool</a:t>
            </a:r>
            <a:r>
              <a:rPr lang="en-NZ" dirty="0" smtClean="0"/>
              <a:t> Extract</a:t>
            </a:r>
          </a:p>
          <a:p>
            <a:pPr marL="0" indent="0" algn="ctr">
              <a:buNone/>
            </a:pPr>
            <a:endParaRPr lang="en-NZ" dirty="0"/>
          </a:p>
        </p:txBody>
      </p:sp>
      <p:sp>
        <p:nvSpPr>
          <p:cNvPr id="4" name="Content Placeholder 3"/>
          <p:cNvSpPr>
            <a:spLocks noGrp="1"/>
          </p:cNvSpPr>
          <p:nvPr>
            <p:ph sz="half" idx="2"/>
          </p:nvPr>
        </p:nvSpPr>
        <p:spPr/>
        <p:txBody>
          <a:bodyPr/>
          <a:lstStyle/>
          <a:p>
            <a:pPr marL="0" indent="0" algn="ctr">
              <a:buNone/>
            </a:pPr>
            <a:r>
              <a:rPr lang="en-NZ" dirty="0" smtClean="0"/>
              <a:t>Rosetta Extract</a:t>
            </a:r>
          </a:p>
          <a:p>
            <a:pPr marL="0" indent="0" algn="ctr">
              <a:buNone/>
            </a:pPr>
            <a:endParaRPr lang="en-NZ" dirty="0"/>
          </a:p>
          <a:p>
            <a:pPr marL="0" indent="0" algn="ctr">
              <a:buNone/>
            </a:pPr>
            <a:endParaRPr lang="en-NZ" dirty="0" smtClean="0"/>
          </a:p>
          <a:p>
            <a:pPr marL="0" indent="0" algn="ctr">
              <a:buNone/>
            </a:pPr>
            <a:endParaRPr lang="en-NZ"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197265"/>
            <a:ext cx="4229412" cy="449619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2197265"/>
            <a:ext cx="4198984" cy="4343777"/>
          </a:xfrm>
          <a:prstGeom prst="rect">
            <a:avLst/>
          </a:prstGeom>
        </p:spPr>
      </p:pic>
    </p:spTree>
    <p:extLst>
      <p:ext uri="{BB962C8B-B14F-4D97-AF65-F5344CB8AC3E}">
        <p14:creationId xmlns:p14="http://schemas.microsoft.com/office/powerpoint/2010/main" val="1491565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 with wav files..</a:t>
            </a:r>
            <a:endParaRPr lang="en-NZ" dirty="0"/>
          </a:p>
        </p:txBody>
      </p:sp>
      <p:sp>
        <p:nvSpPr>
          <p:cNvPr id="3" name="Content Placeholder 2"/>
          <p:cNvSpPr>
            <a:spLocks noGrp="1"/>
          </p:cNvSpPr>
          <p:nvPr>
            <p:ph sz="half" idx="1"/>
          </p:nvPr>
        </p:nvSpPr>
        <p:spPr/>
        <p:txBody>
          <a:bodyPr/>
          <a:lstStyle/>
          <a:p>
            <a:pPr marL="0" indent="0">
              <a:buNone/>
            </a:pPr>
            <a:r>
              <a:rPr lang="en-NZ" dirty="0" err="1" smtClean="0"/>
              <a:t>FFprobe</a:t>
            </a:r>
            <a:r>
              <a:rPr lang="en-NZ" dirty="0" smtClean="0"/>
              <a:t> is more specific:</a:t>
            </a:r>
          </a:p>
          <a:p>
            <a:pPr marL="0" indent="0">
              <a:buNone/>
            </a:pPr>
            <a:endParaRPr lang="en-NZ" dirty="0"/>
          </a:p>
          <a:p>
            <a:pPr marL="0" indent="0">
              <a:buNone/>
            </a:pPr>
            <a:endParaRPr lang="en-NZ"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07" y="4869160"/>
            <a:ext cx="2561521" cy="1512168"/>
          </a:xfrm>
          <a:prstGeom prst="rect">
            <a:avLst/>
          </a:prstGeom>
        </p:spPr>
      </p:pic>
      <p:sp>
        <p:nvSpPr>
          <p:cNvPr id="8" name="TextBox 7"/>
          <p:cNvSpPr txBox="1"/>
          <p:nvPr/>
        </p:nvSpPr>
        <p:spPr>
          <a:xfrm>
            <a:off x="683567" y="4437112"/>
            <a:ext cx="1944217" cy="369332"/>
          </a:xfrm>
          <a:prstGeom prst="rect">
            <a:avLst/>
          </a:prstGeom>
          <a:noFill/>
        </p:spPr>
        <p:txBody>
          <a:bodyPr wrap="square" rtlCol="0">
            <a:spAutoFit/>
          </a:bodyPr>
          <a:lstStyle/>
          <a:p>
            <a:r>
              <a:rPr lang="en-NZ" dirty="0" smtClean="0"/>
              <a:t>…</a:t>
            </a:r>
            <a:endParaRPr lang="en-NZ" dirty="0"/>
          </a:p>
        </p:txBody>
      </p:sp>
      <p:sp>
        <p:nvSpPr>
          <p:cNvPr id="12" name="TextBox 11"/>
          <p:cNvSpPr txBox="1"/>
          <p:nvPr/>
        </p:nvSpPr>
        <p:spPr>
          <a:xfrm>
            <a:off x="4263342" y="1556792"/>
            <a:ext cx="4773154" cy="954107"/>
          </a:xfrm>
          <a:prstGeom prst="rect">
            <a:avLst/>
          </a:prstGeom>
          <a:noFill/>
        </p:spPr>
        <p:txBody>
          <a:bodyPr wrap="square" rtlCol="0">
            <a:spAutoFit/>
          </a:bodyPr>
          <a:lstStyle/>
          <a:p>
            <a:r>
              <a:rPr lang="en-NZ" sz="2800" dirty="0" smtClean="0"/>
              <a:t>And EXIFTOOL extracts our</a:t>
            </a:r>
          </a:p>
          <a:p>
            <a:r>
              <a:rPr lang="en-NZ" sz="2800" dirty="0" smtClean="0"/>
              <a:t>XMP data:</a:t>
            </a:r>
            <a:endParaRPr lang="en-NZ" sz="2800"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510899"/>
            <a:ext cx="4556278" cy="3438381"/>
          </a:xfrm>
          <a:prstGeom prst="rect">
            <a:avLst/>
          </a:prstGeom>
        </p:spPr>
      </p:pic>
      <p:pic>
        <p:nvPicPr>
          <p:cNvPr id="10" name="Content Placeholder 9"/>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467544" y="2179800"/>
            <a:ext cx="3516293" cy="2257312"/>
          </a:xfrm>
        </p:spPr>
      </p:pic>
    </p:spTree>
    <p:extLst>
      <p:ext uri="{BB962C8B-B14F-4D97-AF65-F5344CB8AC3E}">
        <p14:creationId xmlns:p14="http://schemas.microsoft.com/office/powerpoint/2010/main" val="3309199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Full text indexing???</a:t>
            </a:r>
            <a:endParaRPr lang="en-NZ"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809" y="1844824"/>
            <a:ext cx="4139251" cy="28083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1628800"/>
            <a:ext cx="4617028" cy="4680520"/>
          </a:xfrm>
          <a:prstGeom prst="rect">
            <a:avLst/>
          </a:prstGeom>
        </p:spPr>
      </p:pic>
    </p:spTree>
    <p:extLst>
      <p:ext uri="{BB962C8B-B14F-4D97-AF65-F5344CB8AC3E}">
        <p14:creationId xmlns:p14="http://schemas.microsoft.com/office/powerpoint/2010/main" val="191581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NZ" dirty="0" smtClean="0"/>
              <a:t>Thank you!</a:t>
            </a:r>
            <a:endParaRPr lang="en-NZ" dirty="0"/>
          </a:p>
        </p:txBody>
      </p:sp>
      <p:sp>
        <p:nvSpPr>
          <p:cNvPr id="8" name="TextBox 7"/>
          <p:cNvSpPr txBox="1"/>
          <p:nvPr/>
        </p:nvSpPr>
        <p:spPr>
          <a:xfrm>
            <a:off x="3275856" y="4233278"/>
            <a:ext cx="2808312" cy="369332"/>
          </a:xfrm>
          <a:prstGeom prst="rect">
            <a:avLst/>
          </a:prstGeom>
          <a:noFill/>
        </p:spPr>
        <p:txBody>
          <a:bodyPr wrap="square" rtlCol="0">
            <a:spAutoFit/>
          </a:bodyPr>
          <a:lstStyle/>
          <a:p>
            <a:r>
              <a:rPr lang="en-NZ" dirty="0"/>
              <a:t>a</a:t>
            </a:r>
            <a:r>
              <a:rPr lang="en-NZ" dirty="0" smtClean="0"/>
              <a:t>ndrea.byrne@dia.govt.nz</a:t>
            </a:r>
            <a:endParaRPr lang="en-NZ"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5157192"/>
            <a:ext cx="3604260" cy="1424940"/>
          </a:xfrm>
          <a:prstGeom prst="rect">
            <a:avLst/>
          </a:prstGeom>
        </p:spPr>
      </p:pic>
      <p:sp>
        <p:nvSpPr>
          <p:cNvPr id="2" name="TextBox 1"/>
          <p:cNvSpPr txBox="1"/>
          <p:nvPr/>
        </p:nvSpPr>
        <p:spPr>
          <a:xfrm>
            <a:off x="2411760" y="3501008"/>
            <a:ext cx="4610442" cy="369332"/>
          </a:xfrm>
          <a:prstGeom prst="rect">
            <a:avLst/>
          </a:prstGeom>
          <a:noFill/>
        </p:spPr>
        <p:txBody>
          <a:bodyPr wrap="square" rtlCol="0">
            <a:spAutoFit/>
          </a:bodyPr>
          <a:lstStyle/>
          <a:p>
            <a:r>
              <a:rPr lang="en-NZ" dirty="0"/>
              <a:t>https://public.etherpad-mozilla.org/p/mde</a:t>
            </a:r>
          </a:p>
        </p:txBody>
      </p:sp>
    </p:spTree>
    <p:extLst>
      <p:ext uri="{BB962C8B-B14F-4D97-AF65-F5344CB8AC3E}">
        <p14:creationId xmlns:p14="http://schemas.microsoft.com/office/powerpoint/2010/main" val="323584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735</Words>
  <Application>Microsoft Office PowerPoint</Application>
  <PresentationFormat>On-screen Show (4:3)</PresentationFormat>
  <Paragraphs>35</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Metadata Extractors in Rosetta </vt:lpstr>
      <vt:lpstr>What’s in a namespace?</vt:lpstr>
      <vt:lpstr>PowerPoint Presentation</vt:lpstr>
      <vt:lpstr>For example …</vt:lpstr>
      <vt:lpstr>And with wav files..</vt:lpstr>
      <vt:lpstr>Full text indexing???</vt:lpstr>
      <vt:lpstr>Thank you!</vt:lpstr>
    </vt:vector>
  </TitlesOfParts>
  <Company>Department of Internal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 Extractors in Rosetta</dc:title>
  <dc:creator>Andrea Byrne</dc:creator>
  <cp:lastModifiedBy>Andrea Byrne</cp:lastModifiedBy>
  <cp:revision>20</cp:revision>
  <dcterms:created xsi:type="dcterms:W3CDTF">2016-05-24T22:40:40Z</dcterms:created>
  <dcterms:modified xsi:type="dcterms:W3CDTF">2016-06-22T00:33:46Z</dcterms:modified>
</cp:coreProperties>
</file>