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Knox" userId="665513292f25d905" providerId="LiveId" clId="{9776059C-BFFD-441D-A58C-CB8C56AB5506}"/>
    <pc:docChg chg="undo redo custSel modSld">
      <pc:chgData name="Andrea Knox" userId="665513292f25d905" providerId="LiveId" clId="{9776059C-BFFD-441D-A58C-CB8C56AB5506}" dt="2023-01-11T00:22:22.246" v="2640" actId="164"/>
      <pc:docMkLst>
        <pc:docMk/>
      </pc:docMkLst>
      <pc:sldChg chg="addSp delSp modSp mod">
        <pc:chgData name="Andrea Knox" userId="665513292f25d905" providerId="LiveId" clId="{9776059C-BFFD-441D-A58C-CB8C56AB5506}" dt="2023-01-11T00:22:22.246" v="2640" actId="164"/>
        <pc:sldMkLst>
          <pc:docMk/>
          <pc:sldMk cId="792412512" sldId="256"/>
        </pc:sldMkLst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4" creationId="{7C136A5E-606D-4B6D-E769-78636C33732D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5" creationId="{D7D8F029-BEDF-7B45-CBC5-AF23157C43F6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6" creationId="{80C081B5-C4CD-B820-D922-85D58C6710C6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7" creationId="{A63AF56A-6A70-F2AD-4911-B5224FD26046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8" creationId="{8D5217B7-FCE4-E524-411D-8D6170A9424E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9" creationId="{D9EA51A6-8360-6F5D-3765-F7BC5C484D38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0" creationId="{5AB104F5-7BEF-8CD0-770E-1FB979D419AF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1" creationId="{F0BC35D7-D21D-4335-DBDB-73EA0498C547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2" creationId="{5998BECB-B81A-005F-FB62-00E5968FB0D0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3" creationId="{7CC2406E-2DAF-FF73-CE86-DA947CE772BA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4" creationId="{E7F7B997-4FC9-E53F-A4FB-0522D5D04B4D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5" creationId="{68F4BAB6-EC50-E9C7-A758-2A0FC88009D4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16" creationId="{7E75D6A4-A7BB-B902-5489-7084354B3A20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25" creationId="{19EE60DD-445F-1031-2BD0-3C8A3588EBF6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26" creationId="{8572487A-EE83-B493-CE5A-CE0F672ECFF5}"/>
          </ac:spMkLst>
        </pc:spChg>
        <pc:spChg chg="add del mod">
          <ac:chgData name="Andrea Knox" userId="665513292f25d905" providerId="LiveId" clId="{9776059C-BFFD-441D-A58C-CB8C56AB5506}" dt="2023-01-11T00:16:11.011" v="2454" actId="478"/>
          <ac:spMkLst>
            <pc:docMk/>
            <pc:sldMk cId="792412512" sldId="256"/>
            <ac:spMk id="27" creationId="{2EAF5692-E93D-A39D-FF5F-955190666367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47" creationId="{8178F2F2-707D-9BB3-136D-F1B21ECD4BFB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48" creationId="{93F5A9CA-E784-3D69-0DC4-945F27287192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49" creationId="{6F13C23E-F411-481A-9AB7-B3F6D69984FC}"/>
          </ac:spMkLst>
        </pc:spChg>
        <pc:spChg chg="add mod">
          <ac:chgData name="Andrea Knox" userId="665513292f25d905" providerId="LiveId" clId="{9776059C-BFFD-441D-A58C-CB8C56AB5506}" dt="2023-01-11T00:13:56.841" v="2401" actId="1036"/>
          <ac:spMkLst>
            <pc:docMk/>
            <pc:sldMk cId="792412512" sldId="256"/>
            <ac:spMk id="50" creationId="{1CC8C1D1-BD97-9704-B9CA-384EC714A7E0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1" creationId="{8A867D98-4A7A-E6B9-1F2F-C3C4D7482063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2" creationId="{A6C89FA6-7163-B5C4-B678-71858038C035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3" creationId="{51C52685-A520-9596-CF31-A0F9798627D5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4" creationId="{BADA11E0-AA38-8F74-ABEA-17DBF7F33018}"/>
          </ac:spMkLst>
        </pc:spChg>
        <pc:spChg chg="add mod">
          <ac:chgData name="Andrea Knox" userId="665513292f25d905" providerId="LiveId" clId="{9776059C-BFFD-441D-A58C-CB8C56AB5506}" dt="2023-01-11T00:14:25.480" v="2408" actId="1038"/>
          <ac:spMkLst>
            <pc:docMk/>
            <pc:sldMk cId="792412512" sldId="256"/>
            <ac:spMk id="55" creationId="{92EE7A54-67BA-0D99-3B6C-289D5ABA00CF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6" creationId="{7E3315DF-7577-54F4-61A9-3FFC5B51F5F2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7" creationId="{3243AC41-C209-DECE-2A2A-1F8866054730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8" creationId="{0170A6CC-F609-F5B0-D0EF-0C45A646C102}"/>
          </ac:spMkLst>
        </pc:spChg>
        <pc:spChg chg="add mod">
          <ac:chgData name="Andrea Knox" userId="665513292f25d905" providerId="LiveId" clId="{9776059C-BFFD-441D-A58C-CB8C56AB5506}" dt="2023-01-11T00:02:21.832" v="959" actId="164"/>
          <ac:spMkLst>
            <pc:docMk/>
            <pc:sldMk cId="792412512" sldId="256"/>
            <ac:spMk id="59" creationId="{0ADE7EF3-F400-D535-FD71-999F1F5B0CA8}"/>
          </ac:spMkLst>
        </pc:spChg>
        <pc:spChg chg="add del mod">
          <ac:chgData name="Andrea Knox" userId="665513292f25d905" providerId="LiveId" clId="{9776059C-BFFD-441D-A58C-CB8C56AB5506}" dt="2023-01-11T00:17:28.187" v="2551" actId="478"/>
          <ac:spMkLst>
            <pc:docMk/>
            <pc:sldMk cId="792412512" sldId="256"/>
            <ac:spMk id="62" creationId="{5713B395-43F4-4F64-E05C-3A700775F5F8}"/>
          </ac:spMkLst>
        </pc:spChg>
        <pc:spChg chg="add del mod">
          <ac:chgData name="Andrea Knox" userId="665513292f25d905" providerId="LiveId" clId="{9776059C-BFFD-441D-A58C-CB8C56AB5506}" dt="2023-01-11T00:17:24.735" v="2550" actId="478"/>
          <ac:spMkLst>
            <pc:docMk/>
            <pc:sldMk cId="792412512" sldId="256"/>
            <ac:spMk id="66" creationId="{66CEB46B-20B1-ED00-F3F7-80B6D392D1BD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69" creationId="{01321244-DED1-1943-5675-FDCC5A04D7B4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70" creationId="{4DEF91AF-BB5D-6886-DD28-67FB03D35D6D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71" creationId="{A3241F5E-B804-33AB-FABF-7AD5D3F8F9DF}"/>
          </ac:spMkLst>
        </pc:spChg>
        <pc:spChg chg="add del mod">
          <ac:chgData name="Andrea Knox" userId="665513292f25d905" providerId="LiveId" clId="{9776059C-BFFD-441D-A58C-CB8C56AB5506}" dt="2023-01-11T00:05:02.380" v="1460"/>
          <ac:spMkLst>
            <pc:docMk/>
            <pc:sldMk cId="792412512" sldId="256"/>
            <ac:spMk id="72" creationId="{2158C925-A699-27A5-02FD-F2F1148C2597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4" creationId="{B45FD9F8-8C82-E23A-BEB5-BAC9AEC086A3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5" creationId="{8D66C487-F772-DEBA-53EB-CEF0F8E7A2AC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6" creationId="{BB47F52F-6CC2-0D5C-8A39-7687ACEE691B}"/>
          </ac:spMkLst>
        </pc:spChg>
        <pc:spChg chg="mod">
          <ac:chgData name="Andrea Knox" userId="665513292f25d905" providerId="LiveId" clId="{9776059C-BFFD-441D-A58C-CB8C56AB5506}" dt="2023-01-11T00:14:01.041" v="2402" actId="1036"/>
          <ac:spMkLst>
            <pc:docMk/>
            <pc:sldMk cId="792412512" sldId="256"/>
            <ac:spMk id="77" creationId="{10BB751E-D321-499B-9C5B-36C4C2ED4D5B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8" creationId="{F35BB3ED-A570-1AE9-B086-C1A2DBCDBA5F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79" creationId="{66EDD43C-430D-1BC1-0DB4-E6F26182B9B0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0" creationId="{591FFDBB-C8D4-1FC6-0477-3D5644CDCA84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1" creationId="{0ED9D5DE-4CF6-4F65-3AC7-1D84398E2B7C}"/>
          </ac:spMkLst>
        </pc:spChg>
        <pc:spChg chg="mod">
          <ac:chgData name="Andrea Knox" userId="665513292f25d905" providerId="LiveId" clId="{9776059C-BFFD-441D-A58C-CB8C56AB5506}" dt="2023-01-11T00:14:31.067" v="2410" actId="1038"/>
          <ac:spMkLst>
            <pc:docMk/>
            <pc:sldMk cId="792412512" sldId="256"/>
            <ac:spMk id="82" creationId="{056BF719-9781-ADC2-16C9-0238D7A09C32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3" creationId="{D85A7DAE-7B6F-D31F-FE49-16125EC7A5E7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4" creationId="{9B0FCEA8-018B-427E-B585-92C0BC08A649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5" creationId="{F866298B-8FD7-FB54-3BBE-D14B8BA1D18D}"/>
          </ac:spMkLst>
        </pc:spChg>
        <pc:spChg chg="mod">
          <ac:chgData name="Andrea Knox" userId="665513292f25d905" providerId="LiveId" clId="{9776059C-BFFD-441D-A58C-CB8C56AB5506}" dt="2023-01-11T00:05:45.620" v="1522"/>
          <ac:spMkLst>
            <pc:docMk/>
            <pc:sldMk cId="792412512" sldId="256"/>
            <ac:spMk id="86" creationId="{0100D0F2-20DE-1E03-BE6F-BD81F9A7FA32}"/>
          </ac:spMkLst>
        </pc:spChg>
        <pc:spChg chg="del mod">
          <ac:chgData name="Andrea Knox" userId="665513292f25d905" providerId="LiveId" clId="{9776059C-BFFD-441D-A58C-CB8C56AB5506}" dt="2023-01-11T00:17:41.001" v="2553" actId="478"/>
          <ac:spMkLst>
            <pc:docMk/>
            <pc:sldMk cId="792412512" sldId="256"/>
            <ac:spMk id="89" creationId="{B3163AAB-BC9F-CC34-47BA-9AFE7BF95E21}"/>
          </ac:spMkLst>
        </pc:spChg>
        <pc:spChg chg="del mod">
          <ac:chgData name="Andrea Knox" userId="665513292f25d905" providerId="LiveId" clId="{9776059C-BFFD-441D-A58C-CB8C56AB5506}" dt="2023-01-11T00:17:36.986" v="2552" actId="478"/>
          <ac:spMkLst>
            <pc:docMk/>
            <pc:sldMk cId="792412512" sldId="256"/>
            <ac:spMk id="90" creationId="{5ADA3230-0E6D-EE75-CE1B-6417E67293B4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94" creationId="{1ADE00C3-1560-6FBF-1B12-3E41C8D69C59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95" creationId="{CEFC6E31-8AA8-C913-7D45-2BD8E8863BA8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96" creationId="{017ABFD9-0340-91FC-79C6-7AE37046206D}"/>
          </ac:spMkLst>
        </pc:spChg>
        <pc:spChg chg="add mod">
          <ac:chgData name="Andrea Knox" userId="665513292f25d905" providerId="LiveId" clId="{9776059C-BFFD-441D-A58C-CB8C56AB5506}" dt="2023-01-11T00:22:22.246" v="2640" actId="164"/>
          <ac:spMkLst>
            <pc:docMk/>
            <pc:sldMk cId="792412512" sldId="256"/>
            <ac:spMk id="98" creationId="{17743CB7-CDC1-F7E4-4234-DCE100BD9703}"/>
          </ac:spMkLst>
        </pc:spChg>
        <pc:grpChg chg="add mod">
          <ac:chgData name="Andrea Knox" userId="665513292f25d905" providerId="LiveId" clId="{9776059C-BFFD-441D-A58C-CB8C56AB5506}" dt="2023-01-11T00:22:22.246" v="2640" actId="164"/>
          <ac:grpSpMkLst>
            <pc:docMk/>
            <pc:sldMk cId="792412512" sldId="256"/>
            <ac:grpSpMk id="67" creationId="{0E76155C-6B79-D7D5-E2AF-0415C2E08D00}"/>
          </ac:grpSpMkLst>
        </pc:grpChg>
        <pc:grpChg chg="add mod">
          <ac:chgData name="Andrea Knox" userId="665513292f25d905" providerId="LiveId" clId="{9776059C-BFFD-441D-A58C-CB8C56AB5506}" dt="2023-01-11T00:22:22.246" v="2640" actId="164"/>
          <ac:grpSpMkLst>
            <pc:docMk/>
            <pc:sldMk cId="792412512" sldId="256"/>
            <ac:grpSpMk id="73" creationId="{7B8D3F06-CE92-6050-2AB5-25EAF29188EC}"/>
          </ac:grpSpMkLst>
        </pc:grpChg>
        <pc:grpChg chg="add mod">
          <ac:chgData name="Andrea Knox" userId="665513292f25d905" providerId="LiveId" clId="{9776059C-BFFD-441D-A58C-CB8C56AB5506}" dt="2023-01-11T00:22:22.246" v="2640" actId="164"/>
          <ac:grpSpMkLst>
            <pc:docMk/>
            <pc:sldMk cId="792412512" sldId="256"/>
            <ac:grpSpMk id="123" creationId="{90C729A5-E8A7-7CE0-4AC0-484EEF0F14CD}"/>
          </ac:grpSpMkLst>
        </pc:grpChg>
        <pc:cxnChg chg="add mod">
          <ac:chgData name="Andrea Knox" userId="665513292f25d905" providerId="LiveId" clId="{9776059C-BFFD-441D-A58C-CB8C56AB5506}" dt="2023-01-11T00:22:22.246" v="2640" actId="164"/>
          <ac:cxnSpMkLst>
            <pc:docMk/>
            <pc:sldMk cId="792412512" sldId="256"/>
            <ac:cxnSpMk id="18" creationId="{80F365C7-1959-8ED2-6760-B4EFE2FC413C}"/>
          </ac:cxnSpMkLst>
        </pc:cxnChg>
        <pc:cxnChg chg="add mod">
          <ac:chgData name="Andrea Knox" userId="665513292f25d905" providerId="LiveId" clId="{9776059C-BFFD-441D-A58C-CB8C56AB5506}" dt="2023-01-11T00:22:22.246" v="2640" actId="164"/>
          <ac:cxnSpMkLst>
            <pc:docMk/>
            <pc:sldMk cId="792412512" sldId="256"/>
            <ac:cxnSpMk id="19" creationId="{0B8CB27B-766A-1E67-9744-5603A70DE0F3}"/>
          </ac:cxnSpMkLst>
        </pc:cxnChg>
        <pc:cxnChg chg="add mod">
          <ac:chgData name="Andrea Knox" userId="665513292f25d905" providerId="LiveId" clId="{9776059C-BFFD-441D-A58C-CB8C56AB5506}" dt="2023-01-11T00:22:22.246" v="2640" actId="164"/>
          <ac:cxnSpMkLst>
            <pc:docMk/>
            <pc:sldMk cId="792412512" sldId="256"/>
            <ac:cxnSpMk id="21" creationId="{C7CE41E0-9C4A-755A-2968-91BD03B5D962}"/>
          </ac:cxnSpMkLst>
        </pc:cxnChg>
        <pc:cxnChg chg="add mod">
          <ac:chgData name="Andrea Knox" userId="665513292f25d905" providerId="LiveId" clId="{9776059C-BFFD-441D-A58C-CB8C56AB5506}" dt="2023-01-11T00:22:22.246" v="2640" actId="164"/>
          <ac:cxnSpMkLst>
            <pc:docMk/>
            <pc:sldMk cId="792412512" sldId="256"/>
            <ac:cxnSpMk id="22" creationId="{060D6785-34F6-5B25-833B-3107F976DB97}"/>
          </ac:cxnSpMkLst>
        </pc:cxnChg>
        <pc:cxnChg chg="add del mod">
          <ac:chgData name="Andrea Knox" userId="665513292f25d905" providerId="LiveId" clId="{9776059C-BFFD-441D-A58C-CB8C56AB5506}" dt="2023-01-11T00:16:18.386" v="2458" actId="478"/>
          <ac:cxnSpMkLst>
            <pc:docMk/>
            <pc:sldMk cId="792412512" sldId="256"/>
            <ac:cxnSpMk id="28" creationId="{7E0C1C91-0BA7-7264-BABC-2A69B41D14FD}"/>
          </ac:cxnSpMkLst>
        </pc:cxnChg>
        <pc:cxnChg chg="add del mod">
          <ac:chgData name="Andrea Knox" userId="665513292f25d905" providerId="LiveId" clId="{9776059C-BFFD-441D-A58C-CB8C56AB5506}" dt="2023-01-11T00:16:13.450" v="2455" actId="478"/>
          <ac:cxnSpMkLst>
            <pc:docMk/>
            <pc:sldMk cId="792412512" sldId="256"/>
            <ac:cxnSpMk id="29" creationId="{B9E8C8CB-744B-6112-B4F0-FF94EDD38CB2}"/>
          </ac:cxnSpMkLst>
        </pc:cxnChg>
        <pc:cxnChg chg="add del mod">
          <ac:chgData name="Andrea Knox" userId="665513292f25d905" providerId="LiveId" clId="{9776059C-BFFD-441D-A58C-CB8C56AB5506}" dt="2023-01-11T00:16:15.961" v="2456" actId="478"/>
          <ac:cxnSpMkLst>
            <pc:docMk/>
            <pc:sldMk cId="792412512" sldId="256"/>
            <ac:cxnSpMk id="30" creationId="{D2DF46AE-8FEA-DC2B-6990-F15A6F9E643E}"/>
          </ac:cxnSpMkLst>
        </pc:cxnChg>
        <pc:cxnChg chg="add mod">
          <ac:chgData name="Andrea Knox" userId="665513292f25d905" providerId="LiveId" clId="{9776059C-BFFD-441D-A58C-CB8C56AB5506}" dt="2023-01-11T00:02:21.832" v="959" actId="164"/>
          <ac:cxnSpMkLst>
            <pc:docMk/>
            <pc:sldMk cId="792412512" sldId="256"/>
            <ac:cxnSpMk id="60" creationId="{EB8BFD3A-6AB4-FEF4-6604-52E6508917F0}"/>
          </ac:cxnSpMkLst>
        </pc:cxnChg>
        <pc:cxnChg chg="add mod">
          <ac:chgData name="Andrea Knox" userId="665513292f25d905" providerId="LiveId" clId="{9776059C-BFFD-441D-A58C-CB8C56AB5506}" dt="2023-01-11T00:18:50.229" v="2635" actId="1038"/>
          <ac:cxnSpMkLst>
            <pc:docMk/>
            <pc:sldMk cId="792412512" sldId="256"/>
            <ac:cxnSpMk id="61" creationId="{77FC5ADC-0B67-901F-6142-48DB45802822}"/>
          </ac:cxnSpMkLst>
        </pc:cxnChg>
        <pc:cxnChg chg="add del mod">
          <ac:chgData name="Andrea Knox" userId="665513292f25d905" providerId="LiveId" clId="{9776059C-BFFD-441D-A58C-CB8C56AB5506}" dt="2023-01-11T00:01:38.460" v="793" actId="478"/>
          <ac:cxnSpMkLst>
            <pc:docMk/>
            <pc:sldMk cId="792412512" sldId="256"/>
            <ac:cxnSpMk id="63" creationId="{93B37144-3AAB-3E5D-A7EC-BE0F10507554}"/>
          </ac:cxnSpMkLst>
        </pc:cxnChg>
        <pc:cxnChg chg="add del mod">
          <ac:chgData name="Andrea Knox" userId="665513292f25d905" providerId="LiveId" clId="{9776059C-BFFD-441D-A58C-CB8C56AB5506}" dt="2023-01-11T00:01:29.740" v="790" actId="478"/>
          <ac:cxnSpMkLst>
            <pc:docMk/>
            <pc:sldMk cId="792412512" sldId="256"/>
            <ac:cxnSpMk id="64" creationId="{E7CA452C-A12C-E369-E2FC-D899B18B93C5}"/>
          </ac:cxnSpMkLst>
        </pc:cxnChg>
        <pc:cxnChg chg="add del mod">
          <ac:chgData name="Andrea Knox" userId="665513292f25d905" providerId="LiveId" clId="{9776059C-BFFD-441D-A58C-CB8C56AB5506}" dt="2023-01-11T00:01:27.908" v="789" actId="478"/>
          <ac:cxnSpMkLst>
            <pc:docMk/>
            <pc:sldMk cId="792412512" sldId="256"/>
            <ac:cxnSpMk id="65" creationId="{8D833D66-EA41-0B2D-9CC0-4E80BED1BB2C}"/>
          </ac:cxnSpMkLst>
        </pc:cxnChg>
        <pc:cxnChg chg="mod">
          <ac:chgData name="Andrea Knox" userId="665513292f25d905" providerId="LiveId" clId="{9776059C-BFFD-441D-A58C-CB8C56AB5506}" dt="2023-01-11T00:05:45.620" v="1522"/>
          <ac:cxnSpMkLst>
            <pc:docMk/>
            <pc:sldMk cId="792412512" sldId="256"/>
            <ac:cxnSpMk id="87" creationId="{D555EC9A-3B3A-CD32-0C07-47738E22D329}"/>
          </ac:cxnSpMkLst>
        </pc:cxnChg>
        <pc:cxnChg chg="mod">
          <ac:chgData name="Andrea Knox" userId="665513292f25d905" providerId="LiveId" clId="{9776059C-BFFD-441D-A58C-CB8C56AB5506}" dt="2023-01-11T00:18:43.886" v="2634" actId="1038"/>
          <ac:cxnSpMkLst>
            <pc:docMk/>
            <pc:sldMk cId="792412512" sldId="256"/>
            <ac:cxnSpMk id="88" creationId="{5A06C952-D6F0-05BD-81A4-75B267A53A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781A-A751-E664-0F8D-F42BB4E43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7AF1C-35F2-DA8E-49FB-825D84670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ECAA-4768-37F9-A413-2E3BBE12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3768-7E58-6302-3932-D3EF1DA9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C8D8-9EB8-41D6-6A0A-45467A0E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846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0CBF-5D73-8EF8-8AF5-5A5961AD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B59A1-C331-0E5E-E416-4563D4AA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654F-EB29-B2C1-6243-2C1CDCFB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5EBF-AF7C-57B1-4624-63D0C72B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7F63-A056-896D-380C-CCE0DAC2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668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B0D47-65D1-4C6D-A057-399B0F78F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26734-8837-2ED8-1DA7-D7F7C89B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4BB2-8106-0569-5BA9-24719127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7CB-8300-B2B0-C45E-092AF486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9112-4032-52E8-8173-D5D2E6C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14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A20-1661-C74D-2672-29B2FF8B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01B-7E7C-6523-98A5-C5EC4584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7829-EB66-35F5-8A03-C5C8CA42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CF95-5BE1-AC5E-ABCA-8E5511DA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B5D2-B8CE-B0D1-56FA-D654E9DE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394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9A5-C7FD-0C31-FB4C-EC9C2E59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664F-5F00-BC25-5B1E-C7B3BF4F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BA99-DAB5-A84B-5597-C0C82C5C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2F78-6B87-FDEF-B51B-77CA89FE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6C0A-1A60-F73D-A3FD-5343D176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071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C044-931C-5870-14E8-925AF861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EEA2-CCB7-FB64-66B1-63CFD20A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3E7E4-8EF3-4A14-C620-2F13D57D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0BBF-A394-BFE9-4554-FE395B02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A3BBB-6AA2-6D4D-0562-1C10C779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3E7-3562-42C6-70B5-8A30EFFF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573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812E-B635-4FB1-E736-AC445D08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BAA9-B252-E29C-4112-1487763E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617F-49BB-ADCA-D5F7-711829BD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4F23F-6117-EE46-EA57-6632A2B26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1ADF8-59C5-E633-49EE-FB9AC928A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196A1-125E-07DF-44FF-1A84F878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BC451-36CF-CA06-384C-50AFBD0E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701F6-6370-51CC-2F01-25DAD377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090-7E80-C43C-9FFA-16B5ADE0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0E70D-C6D0-4976-91AD-5742F296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EB58F-A3FE-E445-42CB-B094FFCB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6CF38-7B5D-0340-2B5D-9DC957E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23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46E5-C29E-0862-9301-A8F2DF55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38BFA-165D-0438-746D-4B811DEE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05BF9-6D4A-A124-4D21-FC6A78B0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96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F5E6-2119-3332-90B1-5C039C9B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DC3A-1C5C-376A-2B0F-86F954EF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C7ECC-5963-52B7-EB3F-B9D05F44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63DC5-5E54-4D81-A0BF-61078401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2C94-231D-D7CA-F1D9-2C041FB1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0D9A-3C67-DE7C-CC2B-F27EE5F7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83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03E9-895B-C3F2-A07B-EE0DB8C8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509A9-B0AF-71E2-F449-7489E9FAF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28DD0-2AAC-E0B1-80A2-A88957FB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1A97-8730-6C32-8030-377AC4CC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1C707-2CD6-B2CD-CA35-62EEF10B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0D21-D6E4-D1E6-929A-EF8B68A8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0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A4ED8-F67F-54AC-1EB2-582584FA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900-6A88-4F88-A0D1-1E2D369D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4F94-8223-DA32-A465-06D64A6F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FB20-6C77-4E09-B7B4-298AAFA95DAB}" type="datetimeFigureOut">
              <a:rPr lang="en-NZ" smtClean="0"/>
              <a:t>11/01/2023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5D49-CBCA-0EE7-A53A-B571C8C7B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CC85-9138-9DBE-0669-58AC0AD09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90F1-ADA2-42D2-8FB7-1F6BD2B11B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68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0C729A5-E8A7-7CE0-4AC0-484EEF0F14CD}"/>
              </a:ext>
            </a:extLst>
          </p:cNvPr>
          <p:cNvGrpSpPr/>
          <p:nvPr/>
        </p:nvGrpSpPr>
        <p:grpSpPr>
          <a:xfrm>
            <a:off x="524959" y="835268"/>
            <a:ext cx="8184494" cy="2374397"/>
            <a:chOff x="524959" y="835268"/>
            <a:chExt cx="8184494" cy="23743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C136A5E-606D-4B6D-E769-78636C33732D}"/>
                </a:ext>
              </a:extLst>
            </p:cNvPr>
            <p:cNvSpPr/>
            <p:nvPr/>
          </p:nvSpPr>
          <p:spPr>
            <a:xfrm>
              <a:off x="1301580" y="149928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D8F029-BEDF-7B45-CBC5-AF23157C43F6}"/>
                </a:ext>
              </a:extLst>
            </p:cNvPr>
            <p:cNvSpPr/>
            <p:nvPr/>
          </p:nvSpPr>
          <p:spPr>
            <a:xfrm>
              <a:off x="1594023" y="1376129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C081B5-C4CD-B820-D922-85D58C6710C6}"/>
                </a:ext>
              </a:extLst>
            </p:cNvPr>
            <p:cNvSpPr/>
            <p:nvPr/>
          </p:nvSpPr>
          <p:spPr>
            <a:xfrm>
              <a:off x="1324439" y="184980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3AF56A-6A70-F2AD-4911-B5224FD26046}"/>
                </a:ext>
              </a:extLst>
            </p:cNvPr>
            <p:cNvSpPr/>
            <p:nvPr/>
          </p:nvSpPr>
          <p:spPr>
            <a:xfrm>
              <a:off x="1865461" y="161420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5217B7-FCE4-E524-411D-8D6170A9424E}"/>
                </a:ext>
              </a:extLst>
            </p:cNvPr>
            <p:cNvSpPr/>
            <p:nvPr/>
          </p:nvSpPr>
          <p:spPr>
            <a:xfrm>
              <a:off x="1639331" y="1895524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EA51A6-8360-6F5D-3765-F7BC5C484D38}"/>
                </a:ext>
              </a:extLst>
            </p:cNvPr>
            <p:cNvSpPr/>
            <p:nvPr/>
          </p:nvSpPr>
          <p:spPr>
            <a:xfrm>
              <a:off x="1697407" y="214595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B104F5-7BEF-8CD0-770E-1FB979D419AF}"/>
                </a:ext>
              </a:extLst>
            </p:cNvPr>
            <p:cNvSpPr/>
            <p:nvPr/>
          </p:nvSpPr>
          <p:spPr>
            <a:xfrm>
              <a:off x="2562791" y="203474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BC35D7-D21D-4335-DBDB-73EA0498C547}"/>
                </a:ext>
              </a:extLst>
            </p:cNvPr>
            <p:cNvSpPr/>
            <p:nvPr/>
          </p:nvSpPr>
          <p:spPr>
            <a:xfrm>
              <a:off x="2535812" y="248370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98BECB-B81A-005F-FB62-00E5968FB0D0}"/>
                </a:ext>
              </a:extLst>
            </p:cNvPr>
            <p:cNvSpPr/>
            <p:nvPr/>
          </p:nvSpPr>
          <p:spPr>
            <a:xfrm>
              <a:off x="2956975" y="198614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C2406E-2DAF-FF73-CE86-DA947CE772BA}"/>
                </a:ext>
              </a:extLst>
            </p:cNvPr>
            <p:cNvSpPr/>
            <p:nvPr/>
          </p:nvSpPr>
          <p:spPr>
            <a:xfrm>
              <a:off x="2775742" y="233542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F7B997-4FC9-E53F-A4FB-0522D5D04B4D}"/>
                </a:ext>
              </a:extLst>
            </p:cNvPr>
            <p:cNvSpPr/>
            <p:nvPr/>
          </p:nvSpPr>
          <p:spPr>
            <a:xfrm>
              <a:off x="2798601" y="2558668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F4BAB6-EC50-E9C7-A758-2A0FC88009D4}"/>
                </a:ext>
              </a:extLst>
            </p:cNvPr>
            <p:cNvSpPr/>
            <p:nvPr/>
          </p:nvSpPr>
          <p:spPr>
            <a:xfrm>
              <a:off x="3109785" y="233542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5D6A4-A7BB-B902-5489-7084354B3A20}"/>
                </a:ext>
              </a:extLst>
            </p:cNvPr>
            <p:cNvSpPr/>
            <p:nvPr/>
          </p:nvSpPr>
          <p:spPr>
            <a:xfrm>
              <a:off x="2265407" y="250656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F365C7-1959-8ED2-6760-B4EFE2FC4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1705" y="1324904"/>
              <a:ext cx="1235153" cy="162423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8CB27B-766A-1E67-9744-5603A70DE0F3}"/>
                </a:ext>
              </a:extLst>
            </p:cNvPr>
            <p:cNvCxnSpPr>
              <a:cxnSpLocks/>
            </p:cNvCxnSpPr>
            <p:nvPr/>
          </p:nvCxnSpPr>
          <p:spPr>
            <a:xfrm>
              <a:off x="6567960" y="1333789"/>
              <a:ext cx="2073938" cy="148653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CE41E0-9C4A-755A-2968-91BD03B5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877" y="1136822"/>
              <a:ext cx="0" cy="179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60D6785-34F6-5B25-833B-3107F976DB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29" y="2929197"/>
              <a:ext cx="221597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EE60DD-445F-1031-2BD0-3C8A3588EBF6}"/>
                </a:ext>
              </a:extLst>
            </p:cNvPr>
            <p:cNvSpPr txBox="1"/>
            <p:nvPr/>
          </p:nvSpPr>
          <p:spPr>
            <a:xfrm>
              <a:off x="1855371" y="2932666"/>
              <a:ext cx="574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Trait 1</a:t>
              </a:r>
              <a:endParaRPr lang="en-NZ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72487A-EE83-B493-CE5A-CE0F672ECFF5}"/>
                </a:ext>
              </a:extLst>
            </p:cNvPr>
            <p:cNvSpPr txBox="1"/>
            <p:nvPr/>
          </p:nvSpPr>
          <p:spPr>
            <a:xfrm>
              <a:off x="524959" y="1890576"/>
              <a:ext cx="574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Trait 2</a:t>
              </a:r>
              <a:endParaRPr lang="en-NZ" sz="1200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E76155C-6B79-D7D5-E2AF-0415C2E08D00}"/>
                </a:ext>
              </a:extLst>
            </p:cNvPr>
            <p:cNvGrpSpPr/>
            <p:nvPr/>
          </p:nvGrpSpPr>
          <p:grpSpPr>
            <a:xfrm>
              <a:off x="3799808" y="1151447"/>
              <a:ext cx="2222027" cy="1795850"/>
              <a:chOff x="4065376" y="1157414"/>
              <a:chExt cx="2222027" cy="179585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178F2F2-707D-9BB3-136D-F1B21ECD4BFB}"/>
                  </a:ext>
                </a:extLst>
              </p:cNvPr>
              <p:cNvSpPr/>
              <p:nvPr/>
            </p:nvSpPr>
            <p:spPr>
              <a:xfrm>
                <a:off x="4263079" y="151987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F5A9CA-E784-3D69-0DC4-945F27287192}"/>
                  </a:ext>
                </a:extLst>
              </p:cNvPr>
              <p:cNvSpPr/>
              <p:nvPr/>
            </p:nvSpPr>
            <p:spPr>
              <a:xfrm>
                <a:off x="4555522" y="1396721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F13C23E-F411-481A-9AB7-B3F6D69984FC}"/>
                  </a:ext>
                </a:extLst>
              </p:cNvPr>
              <p:cNvSpPr/>
              <p:nvPr/>
            </p:nvSpPr>
            <p:spPr>
              <a:xfrm>
                <a:off x="4285938" y="187039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C8C1D1-BD97-9704-B9CA-384EC714A7E0}"/>
                  </a:ext>
                </a:extLst>
              </p:cNvPr>
              <p:cNvSpPr/>
              <p:nvPr/>
            </p:nvSpPr>
            <p:spPr>
              <a:xfrm>
                <a:off x="4826960" y="163479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A867D98-4A7A-E6B9-1F2F-C3C4D7482063}"/>
                  </a:ext>
                </a:extLst>
              </p:cNvPr>
              <p:cNvSpPr/>
              <p:nvPr/>
            </p:nvSpPr>
            <p:spPr>
              <a:xfrm>
                <a:off x="4600830" y="1916116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C89FA6-7163-B5C4-B678-71858038C035}"/>
                  </a:ext>
                </a:extLst>
              </p:cNvPr>
              <p:cNvSpPr/>
              <p:nvPr/>
            </p:nvSpPr>
            <p:spPr>
              <a:xfrm>
                <a:off x="4658906" y="2166549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C52685-A520-9596-CF31-A0F9798627D5}"/>
                  </a:ext>
                </a:extLst>
              </p:cNvPr>
              <p:cNvSpPr/>
              <p:nvPr/>
            </p:nvSpPr>
            <p:spPr>
              <a:xfrm>
                <a:off x="5524290" y="205533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DA11E0-AA38-8F74-ABEA-17DBF7F33018}"/>
                  </a:ext>
                </a:extLst>
              </p:cNvPr>
              <p:cNvSpPr/>
              <p:nvPr/>
            </p:nvSpPr>
            <p:spPr>
              <a:xfrm>
                <a:off x="5497311" y="2504299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2EE7A54-67BA-0D99-3B6C-289D5ABA00CF}"/>
                  </a:ext>
                </a:extLst>
              </p:cNvPr>
              <p:cNvSpPr/>
              <p:nvPr/>
            </p:nvSpPr>
            <p:spPr>
              <a:xfrm>
                <a:off x="5918474" y="2006734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E3315DF-7577-54F4-61A9-3FFC5B51F5F2}"/>
                  </a:ext>
                </a:extLst>
              </p:cNvPr>
              <p:cNvSpPr/>
              <p:nvPr/>
            </p:nvSpPr>
            <p:spPr>
              <a:xfrm>
                <a:off x="5737241" y="235601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243AC41-C209-DECE-2A2A-1F8866054730}"/>
                  </a:ext>
                </a:extLst>
              </p:cNvPr>
              <p:cNvSpPr/>
              <p:nvPr/>
            </p:nvSpPr>
            <p:spPr>
              <a:xfrm>
                <a:off x="5760100" y="2579260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70A6CC-F609-F5B0-D0EF-0C45A646C102}"/>
                  </a:ext>
                </a:extLst>
              </p:cNvPr>
              <p:cNvSpPr/>
              <p:nvPr/>
            </p:nvSpPr>
            <p:spPr>
              <a:xfrm>
                <a:off x="6071284" y="235601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DE7EF3-F400-D535-FD71-999F1F5B0CA8}"/>
                  </a:ext>
                </a:extLst>
              </p:cNvPr>
              <p:cNvSpPr/>
              <p:nvPr/>
            </p:nvSpPr>
            <p:spPr>
              <a:xfrm>
                <a:off x="5226906" y="252715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B8BFD3A-6AB4-FEF4-6604-52E6508917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5376" y="1157414"/>
                <a:ext cx="0" cy="1795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7FC5ADC-0B67-901F-6142-48DB45802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428" y="2949789"/>
                <a:ext cx="22159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1321244-DED1-1943-5675-FDCC5A04D7B4}"/>
                </a:ext>
              </a:extLst>
            </p:cNvPr>
            <p:cNvSpPr txBox="1"/>
            <p:nvPr/>
          </p:nvSpPr>
          <p:spPr>
            <a:xfrm>
              <a:off x="4602696" y="1182117"/>
              <a:ext cx="639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Group A</a:t>
              </a:r>
              <a:endParaRPr lang="en-NZ" sz="105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DEF91AF-BB5D-6886-DD28-67FB03D35D6D}"/>
                </a:ext>
              </a:extLst>
            </p:cNvPr>
            <p:cNvSpPr txBox="1"/>
            <p:nvPr/>
          </p:nvSpPr>
          <p:spPr>
            <a:xfrm>
              <a:off x="5323503" y="1482802"/>
              <a:ext cx="639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Group B</a:t>
              </a:r>
              <a:endParaRPr lang="en-NZ" sz="105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241F5E-B804-33AB-FABF-7AD5D3F8F9DF}"/>
                </a:ext>
              </a:extLst>
            </p:cNvPr>
            <p:cNvSpPr txBox="1"/>
            <p:nvPr/>
          </p:nvSpPr>
          <p:spPr>
            <a:xfrm>
              <a:off x="3678834" y="835268"/>
              <a:ext cx="1838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B</a:t>
              </a:r>
              <a:r>
                <a:rPr lang="en-US" sz="1050" b="1" dirty="0"/>
                <a:t>. </a:t>
              </a:r>
              <a:r>
                <a:rPr lang="en-US" sz="1050" dirty="0"/>
                <a:t>THESE ARE GOOD GROUPS</a:t>
              </a:r>
              <a:endParaRPr lang="en-NZ" sz="1050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B8D3F06-CE92-6050-2AB5-25EAF29188EC}"/>
                </a:ext>
              </a:extLst>
            </p:cNvPr>
            <p:cNvGrpSpPr/>
            <p:nvPr/>
          </p:nvGrpSpPr>
          <p:grpSpPr>
            <a:xfrm>
              <a:off x="6487426" y="1164105"/>
              <a:ext cx="2222027" cy="1795850"/>
              <a:chOff x="4065376" y="1157414"/>
              <a:chExt cx="2222027" cy="179585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45FD9F8-8C82-E23A-BEB5-BAC9AEC086A3}"/>
                  </a:ext>
                </a:extLst>
              </p:cNvPr>
              <p:cNvSpPr/>
              <p:nvPr/>
            </p:nvSpPr>
            <p:spPr>
              <a:xfrm>
                <a:off x="4263079" y="151987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D66C487-F772-DEBA-53EB-CEF0F8E7A2AC}"/>
                  </a:ext>
                </a:extLst>
              </p:cNvPr>
              <p:cNvSpPr/>
              <p:nvPr/>
            </p:nvSpPr>
            <p:spPr>
              <a:xfrm>
                <a:off x="4555522" y="1396721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B47F52F-6CC2-0D5C-8A39-7687ACEE691B}"/>
                  </a:ext>
                </a:extLst>
              </p:cNvPr>
              <p:cNvSpPr/>
              <p:nvPr/>
            </p:nvSpPr>
            <p:spPr>
              <a:xfrm>
                <a:off x="4285938" y="187039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0BB751E-D321-499B-9C5B-36C4C2ED4D5B}"/>
                  </a:ext>
                </a:extLst>
              </p:cNvPr>
              <p:cNvSpPr/>
              <p:nvPr/>
            </p:nvSpPr>
            <p:spPr>
              <a:xfrm>
                <a:off x="4826960" y="163479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35BB3ED-A570-1AE9-B086-C1A2DBCDBA5F}"/>
                  </a:ext>
                </a:extLst>
              </p:cNvPr>
              <p:cNvSpPr/>
              <p:nvPr/>
            </p:nvSpPr>
            <p:spPr>
              <a:xfrm>
                <a:off x="4600830" y="1916116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6EDD43C-430D-1BC1-0DB4-E6F26182B9B0}"/>
                  </a:ext>
                </a:extLst>
              </p:cNvPr>
              <p:cNvSpPr/>
              <p:nvPr/>
            </p:nvSpPr>
            <p:spPr>
              <a:xfrm>
                <a:off x="4658906" y="2166549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91FFDBB-C8D4-1FC6-0477-3D5644CDCA84}"/>
                  </a:ext>
                </a:extLst>
              </p:cNvPr>
              <p:cNvSpPr/>
              <p:nvPr/>
            </p:nvSpPr>
            <p:spPr>
              <a:xfrm>
                <a:off x="5524290" y="2055337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ED9D5DE-4CF6-4F65-3AC7-1D84398E2B7C}"/>
                  </a:ext>
                </a:extLst>
              </p:cNvPr>
              <p:cNvSpPr/>
              <p:nvPr/>
            </p:nvSpPr>
            <p:spPr>
              <a:xfrm>
                <a:off x="5497311" y="2504299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56BF719-9781-ADC2-16C9-0238D7A09C32}"/>
                  </a:ext>
                </a:extLst>
              </p:cNvPr>
              <p:cNvSpPr/>
              <p:nvPr/>
            </p:nvSpPr>
            <p:spPr>
              <a:xfrm>
                <a:off x="5918474" y="2006734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85A7DAE-7B6F-D31F-FE49-16125EC7A5E7}"/>
                  </a:ext>
                </a:extLst>
              </p:cNvPr>
              <p:cNvSpPr/>
              <p:nvPr/>
            </p:nvSpPr>
            <p:spPr>
              <a:xfrm>
                <a:off x="5737241" y="235601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B0FCEA8-018B-427E-B585-92C0BC08A649}"/>
                  </a:ext>
                </a:extLst>
              </p:cNvPr>
              <p:cNvSpPr/>
              <p:nvPr/>
            </p:nvSpPr>
            <p:spPr>
              <a:xfrm>
                <a:off x="5760100" y="2579260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866298B-8FD7-FB54-3BBE-D14B8BA1D18D}"/>
                  </a:ext>
                </a:extLst>
              </p:cNvPr>
              <p:cNvSpPr/>
              <p:nvPr/>
            </p:nvSpPr>
            <p:spPr>
              <a:xfrm>
                <a:off x="6071284" y="235601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100D0F2-20DE-1E03-BE6F-BD81F9A7FA32}"/>
                  </a:ext>
                </a:extLst>
              </p:cNvPr>
              <p:cNvSpPr/>
              <p:nvPr/>
            </p:nvSpPr>
            <p:spPr>
              <a:xfrm>
                <a:off x="5226906" y="2527158"/>
                <a:ext cx="45719" cy="45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555EC9A-3B3A-CD32-0C07-47738E22D3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5376" y="1157414"/>
                <a:ext cx="0" cy="1795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A06C952-D6F0-05BD-81A4-75B267A53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428" y="2949789"/>
                <a:ext cx="22159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ADE00C3-1560-6FBF-1B12-3E41C8D69C59}"/>
                </a:ext>
              </a:extLst>
            </p:cNvPr>
            <p:cNvSpPr txBox="1"/>
            <p:nvPr/>
          </p:nvSpPr>
          <p:spPr>
            <a:xfrm>
              <a:off x="6699227" y="2421915"/>
              <a:ext cx="639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Group A</a:t>
              </a:r>
              <a:endParaRPr lang="en-NZ" sz="105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FC6E31-8AA8-C913-7D45-2BD8E8863BA8}"/>
                </a:ext>
              </a:extLst>
            </p:cNvPr>
            <p:cNvSpPr txBox="1"/>
            <p:nvPr/>
          </p:nvSpPr>
          <p:spPr>
            <a:xfrm>
              <a:off x="7708360" y="1437492"/>
              <a:ext cx="639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Group B</a:t>
              </a:r>
              <a:endParaRPr lang="en-NZ" sz="1050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7ABFD9-0340-91FC-79C6-7AE37046206D}"/>
                </a:ext>
              </a:extLst>
            </p:cNvPr>
            <p:cNvSpPr txBox="1"/>
            <p:nvPr/>
          </p:nvSpPr>
          <p:spPr>
            <a:xfrm>
              <a:off x="6368471" y="868220"/>
              <a:ext cx="21494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C. THESE ARE NOT GOOD GROUPS</a:t>
              </a:r>
              <a:endParaRPr lang="en-NZ" sz="10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43CB7-CDC1-F7E4-4234-DCE100BD9703}"/>
                </a:ext>
              </a:extLst>
            </p:cNvPr>
            <p:cNvSpPr txBox="1"/>
            <p:nvPr/>
          </p:nvSpPr>
          <p:spPr>
            <a:xfrm>
              <a:off x="989173" y="835268"/>
              <a:ext cx="1838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A. THIS IS THE DATA</a:t>
              </a:r>
              <a:endParaRPr lang="en-NZ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41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Knox</dc:creator>
  <cp:lastModifiedBy>Andrea Knox</cp:lastModifiedBy>
  <cp:revision>1</cp:revision>
  <dcterms:created xsi:type="dcterms:W3CDTF">2023-01-10T23:47:15Z</dcterms:created>
  <dcterms:modified xsi:type="dcterms:W3CDTF">2023-01-11T00:24:30Z</dcterms:modified>
</cp:coreProperties>
</file>