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9CB8-1861-4D58-80E9-97AC97A2BDB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1/30/2018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Lesson 9 – Statistics </a:t>
            </a:r>
          </a:p>
          <a:p>
            <a:pPr lvl="1"/>
            <a:r>
              <a:rPr lang="en-US" dirty="0"/>
              <a:t>practice functions</a:t>
            </a:r>
          </a:p>
          <a:p>
            <a:r>
              <a:rPr lang="en-US" dirty="0"/>
              <a:t>Lesson 10 – Advanced Topics</a:t>
            </a:r>
          </a:p>
          <a:p>
            <a:pPr lvl="1"/>
            <a:r>
              <a:rPr lang="en-US" dirty="0"/>
              <a:t>iterators for dictionaries</a:t>
            </a:r>
          </a:p>
          <a:p>
            <a:pPr lvl="2"/>
            <a:r>
              <a:rPr lang="en-US" dirty="0"/>
              <a:t>.items</a:t>
            </a:r>
          </a:p>
          <a:p>
            <a:pPr lvl="2"/>
            <a:r>
              <a:rPr lang="en-US" dirty="0"/>
              <a:t>.keys()</a:t>
            </a:r>
          </a:p>
          <a:p>
            <a:pPr lvl="2"/>
            <a:r>
              <a:rPr lang="en-US" dirty="0"/>
              <a:t>.values()</a:t>
            </a:r>
          </a:p>
          <a:p>
            <a:pPr lvl="1"/>
            <a:r>
              <a:rPr lang="en-US" dirty="0"/>
              <a:t>single line list comprehension (</a:t>
            </a:r>
            <a:r>
              <a:rPr lang="en-US" dirty="0" err="1"/>
              <a:t>arcpy.ListFields</a:t>
            </a:r>
            <a:r>
              <a:rPr lang="en-US" dirty="0"/>
              <a:t> example)</a:t>
            </a:r>
          </a:p>
          <a:p>
            <a:pPr lvl="1"/>
            <a:r>
              <a:rPr lang="en-US" dirty="0"/>
              <a:t>index start point and stride</a:t>
            </a:r>
          </a:p>
          <a:p>
            <a:pPr lvl="1"/>
            <a:r>
              <a:rPr lang="en-US" dirty="0"/>
              <a:t>lambda (functional programing)</a:t>
            </a:r>
          </a:p>
          <a:p>
            <a:pPr lvl="1"/>
            <a:r>
              <a:rPr lang="en-US" dirty="0"/>
              <a:t>binary/bitwise, bin()</a:t>
            </a:r>
          </a:p>
        </p:txBody>
      </p:sp>
    </p:spTree>
    <p:extLst>
      <p:ext uri="{BB962C8B-B14F-4D97-AF65-F5344CB8AC3E}">
        <p14:creationId xmlns:p14="http://schemas.microsoft.com/office/powerpoint/2010/main" val="230995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2D9393D-7160-4E69-BDDE-0E149A3E57F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3BE8F6F-7889-43CA-98B6-B37A04F3446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5934296-F7E3-45A9-9A87-3DF0F770AE8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BDE172CB-5E9D-4D00-B24E-9C942A399BB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GED Python Workgroup</vt:lpstr>
      <vt:lpstr>Workgroup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14</cp:revision>
  <dcterms:created xsi:type="dcterms:W3CDTF">2018-01-19T18:34:31Z</dcterms:created>
  <dcterms:modified xsi:type="dcterms:W3CDTF">2018-01-25T23:00:06Z</dcterms:modified>
</cp:coreProperties>
</file>