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1/23/2018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5 – Lists and dictionaries (finish)</a:t>
            </a:r>
          </a:p>
          <a:p>
            <a:r>
              <a:rPr lang="en-US" dirty="0"/>
              <a:t>Lesson 6 – “Student becomes the Teacher”</a:t>
            </a:r>
          </a:p>
          <a:p>
            <a:r>
              <a:rPr lang="en-US" dirty="0"/>
              <a:t>Lesson 7 – “Lists &amp; Functions”</a:t>
            </a:r>
          </a:p>
          <a:p>
            <a:r>
              <a:rPr lang="en-US" dirty="0"/>
              <a:t>Lesson 8 –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9 – Statistics</a:t>
            </a:r>
          </a:p>
          <a:p>
            <a:r>
              <a:rPr lang="en-US" dirty="0"/>
              <a:t>Lesson 10 – Advanced Topics</a:t>
            </a:r>
          </a:p>
          <a:p>
            <a:r>
              <a:rPr lang="en-US" dirty="0"/>
              <a:t>Lesson 11 – Introduction to Classes (object oriented programing)</a:t>
            </a:r>
          </a:p>
          <a:p>
            <a:r>
              <a:rPr lang="en-US" dirty="0"/>
              <a:t>Lesson 12 – File </a:t>
            </a:r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List manipulation (zip, set, split, etc)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geometry objects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pyt</a:t>
            </a:r>
            <a:r>
              <a:rPr lang="en-US" dirty="0"/>
              <a:t> tools</a:t>
            </a:r>
          </a:p>
          <a:p>
            <a:r>
              <a:rPr lang="en-US" dirty="0" err="1"/>
              <a:t>arcpy.mapping</a:t>
            </a:r>
            <a:endParaRPr lang="en-US" dirty="0"/>
          </a:p>
          <a:p>
            <a:r>
              <a:rPr lang="en-US" dirty="0" err="1"/>
              <a:t>qgis</a:t>
            </a:r>
            <a:endParaRPr lang="en-US" dirty="0"/>
          </a:p>
          <a:p>
            <a:r>
              <a:rPr lang="en-US" dirty="0"/>
              <a:t>HTTPS requests</a:t>
            </a:r>
          </a:p>
          <a:p>
            <a:r>
              <a:rPr lang="en-US" dirty="0"/>
              <a:t>web map services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Other topics of interest?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5DE5C01-0651-4C65-ACE3-19E0E9EA9A8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GED Python Workgroup</vt:lpstr>
      <vt:lpstr>Workgroup 3</vt:lpstr>
      <vt:lpstr>Workgroup 4</vt:lpstr>
      <vt:lpstr>Workgroup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4</cp:revision>
  <dcterms:created xsi:type="dcterms:W3CDTF">2018-01-04T22:42:37Z</dcterms:created>
  <dcterms:modified xsi:type="dcterms:W3CDTF">2018-01-11T21:38:18Z</dcterms:modified>
</cp:coreProperties>
</file>