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9"/>
  </p:notesMasterIdLst>
  <p:sldIdLst>
    <p:sldId id="256" r:id="rId7"/>
    <p:sldId id="260" r:id="rId8"/>
    <p:sldId id="266" r:id="rId9"/>
    <p:sldId id="261" r:id="rId10"/>
    <p:sldId id="259" r:id="rId11"/>
    <p:sldId id="257" r:id="rId12"/>
    <p:sldId id="258" r:id="rId13"/>
    <p:sldId id="271" r:id="rId14"/>
    <p:sldId id="265" r:id="rId15"/>
    <p:sldId id="272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360-C395-46B6-AEF2-D8FFECB870C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44955-5465-4411-9FAE-3B57DDAE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3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28C7-24E6-4A40-9D66-D5D9214A70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5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BC641-200E-45A1-9EE9-455CB34D058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2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data-science-python-i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bastianraschka.com/Articles/2014_python_2_3_key_diff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es/learn/learn-pyth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GED Python Workgroup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  <a:p>
            <a:r>
              <a:rPr lang="en-US" dirty="0"/>
              <a:t>1/9/2018</a:t>
            </a:r>
          </a:p>
        </p:txBody>
      </p:sp>
    </p:spTree>
    <p:extLst>
      <p:ext uri="{BB962C8B-B14F-4D97-AF65-F5344CB8AC3E}">
        <p14:creationId xmlns:p14="http://schemas.microsoft.com/office/powerpoint/2010/main" val="63300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09469" cy="1109232"/>
          </a:xfrm>
        </p:spPr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8" t="14175"/>
          <a:stretch/>
        </p:blipFill>
        <p:spPr>
          <a:xfrm>
            <a:off x="2700189" y="1662074"/>
            <a:ext cx="6871157" cy="5195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1" b="87943"/>
          <a:stretch/>
        </p:blipFill>
        <p:spPr>
          <a:xfrm>
            <a:off x="2700189" y="857015"/>
            <a:ext cx="5463422" cy="8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9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1176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Workgroup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Lesson 1 - Syntax (10-20 min)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Whitespace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Math</a:t>
            </a:r>
          </a:p>
          <a:p>
            <a:r>
              <a:rPr lang="en-US" dirty="0"/>
              <a:t>Lesson 2 – Strings (15-30 min)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Escape characters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String methods (dot notation)</a:t>
            </a:r>
          </a:p>
          <a:p>
            <a:pPr lvl="1"/>
            <a:r>
              <a:rPr lang="en-US" dirty="0"/>
              <a:t>Coercing variables</a:t>
            </a:r>
          </a:p>
          <a:p>
            <a:pPr lvl="1"/>
            <a:r>
              <a:rPr lang="en-US" dirty="0" err="1"/>
              <a:t>Datetime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6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what you learned to ArcGIS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process from results and write it in a script</a:t>
            </a:r>
          </a:p>
          <a:p>
            <a:r>
              <a:rPr lang="en-US" dirty="0"/>
              <a:t>Example using Copy Features</a:t>
            </a:r>
          </a:p>
          <a:p>
            <a:r>
              <a:rPr lang="en-US" dirty="0"/>
              <a:t>How to lookup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2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(loop friendly)</a:t>
            </a:r>
          </a:p>
          <a:p>
            <a:r>
              <a:rPr lang="en-US" dirty="0"/>
              <a:t>Versatile (C, but can integrate C#, </a:t>
            </a:r>
            <a:r>
              <a:rPr lang="en-US" dirty="0" err="1"/>
              <a:t>.net</a:t>
            </a:r>
            <a:r>
              <a:rPr lang="en-US" dirty="0"/>
              <a:t>, JS, </a:t>
            </a:r>
            <a:r>
              <a:rPr lang="en-US" dirty="0" err="1"/>
              <a:t>ObjectiveC</a:t>
            </a:r>
            <a:r>
              <a:rPr lang="en-US" dirty="0"/>
              <a:t> etc.)</a:t>
            </a:r>
          </a:p>
          <a:p>
            <a:r>
              <a:rPr lang="en-US" dirty="0"/>
              <a:t>Libraries/packages by domain experts(e.g. </a:t>
            </a:r>
            <a:r>
              <a:rPr lang="en-US" dirty="0" err="1"/>
              <a:t>scipy</a:t>
            </a:r>
            <a:r>
              <a:rPr lang="en-US" dirty="0"/>
              <a:t>)</a:t>
            </a:r>
          </a:p>
          <a:p>
            <a:r>
              <a:rPr lang="en-US" dirty="0"/>
              <a:t>Readable </a:t>
            </a:r>
          </a:p>
          <a:p>
            <a:r>
              <a:rPr lang="en-US" dirty="0"/>
              <a:t>Fun Monty python references</a:t>
            </a:r>
          </a:p>
        </p:txBody>
      </p:sp>
    </p:spTree>
    <p:extLst>
      <p:ext uri="{BB962C8B-B14F-4D97-AF65-F5344CB8AC3E}">
        <p14:creationId xmlns:p14="http://schemas.microsoft.com/office/powerpoint/2010/main" val="34444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BC9BDD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161" end="5268.247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7974" y="0"/>
            <a:ext cx="8763000" cy="6858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4053" y="1633498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4053" y="2936240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750" y="3107174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Readable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6750" y="4086285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7" grpId="0" animBg="1"/>
      <p:bldP spid="7" grpId="1" animBg="1"/>
      <p:bldP spid="8" grpId="0" animBg="1"/>
      <p:bldP spid="6" grpId="0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Anaconda distribution (comes with many scientific packages)</a:t>
            </a:r>
          </a:p>
          <a:p>
            <a:r>
              <a:rPr lang="en-US" dirty="0"/>
              <a:t>Conda environment management (part of anaconda &amp; ArcGIS Pro)</a:t>
            </a:r>
          </a:p>
          <a:p>
            <a:pPr lvl="1"/>
            <a:r>
              <a:rPr lang="en-US" dirty="0"/>
              <a:t>If you have a package that uses a different version it allows you to switch between them using environments.</a:t>
            </a:r>
          </a:p>
          <a:p>
            <a:pPr marL="0" indent="0">
              <a:buNone/>
            </a:pPr>
            <a:r>
              <a:rPr lang="en-US" dirty="0"/>
              <a:t>A new EPA python workgroup is working on a standard install (bypasses approvals like 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now we are going rely on the environment already installed with ArcGIS desktop.</a:t>
            </a:r>
          </a:p>
        </p:txBody>
      </p:sp>
    </p:spTree>
    <p:extLst>
      <p:ext uri="{BB962C8B-B14F-4D97-AF65-F5344CB8AC3E}">
        <p14:creationId xmlns:p14="http://schemas.microsoft.com/office/powerpoint/2010/main" val="187817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Text editor – where your script is written</a:t>
            </a:r>
          </a:p>
          <a:p>
            <a:pPr lvl="1"/>
            <a:r>
              <a:rPr lang="en-US" dirty="0"/>
              <a:t>IDLE (in python </a:t>
            </a:r>
            <a:r>
              <a:rPr lang="en-US" dirty="0" err="1"/>
              <a:t>instal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Development environment (IDE) – where code is run (Console)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r>
              <a:rPr lang="en-US" dirty="0" err="1"/>
              <a:t>Spyder</a:t>
            </a:r>
            <a:r>
              <a:rPr lang="en-US" dirty="0"/>
              <a:t> (similar to R studio/</a:t>
            </a:r>
            <a:r>
              <a:rPr lang="en-US" dirty="0" err="1"/>
              <a:t>matlab</a:t>
            </a:r>
            <a:r>
              <a:rPr lang="en-US" dirty="0"/>
              <a:t>, comes with </a:t>
            </a:r>
            <a:r>
              <a:rPr lang="en-US" dirty="0" err="1"/>
              <a:t>annaconda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(good for web dev, </a:t>
            </a:r>
            <a:r>
              <a:rPr lang="en-US" dirty="0" err="1"/>
              <a:t>Git</a:t>
            </a:r>
            <a:r>
              <a:rPr lang="en-US" dirty="0"/>
              <a:t>, support for JS, HTML/CSS etc.)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(cloud- based, great for instruction and web based)</a:t>
            </a:r>
          </a:p>
          <a:p>
            <a:pPr lvl="1"/>
            <a:r>
              <a:rPr lang="en-US" dirty="0"/>
              <a:t>Rodeo (very similar look/feel to </a:t>
            </a:r>
            <a:r>
              <a:rPr lang="en-US" dirty="0" err="1"/>
              <a:t>Rstudio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More 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2.7 or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2.7 has been around longer</a:t>
            </a:r>
          </a:p>
          <a:p>
            <a:pPr lvl="1"/>
            <a:r>
              <a:rPr lang="en-US" dirty="0"/>
              <a:t>ArcGIS standard install is 2.7</a:t>
            </a:r>
          </a:p>
          <a:p>
            <a:r>
              <a:rPr lang="en-US" dirty="0"/>
              <a:t>3.0 has added base functionality and is the direction things are going</a:t>
            </a:r>
          </a:p>
          <a:p>
            <a:pPr lvl="1"/>
            <a:r>
              <a:rPr lang="en-US" dirty="0"/>
              <a:t>ArcGIS Pro standard install has 3.0</a:t>
            </a:r>
          </a:p>
          <a:p>
            <a:pPr lvl="1"/>
            <a:endParaRPr lang="en-US" dirty="0"/>
          </a:p>
          <a:p>
            <a:r>
              <a:rPr lang="en-US" dirty="0"/>
              <a:t>The differences are minor and there are scripts that will automatically convert most things (</a:t>
            </a:r>
            <a:r>
              <a:rPr lang="en-US" dirty="0">
                <a:hlinkClick r:id="rId2"/>
              </a:rPr>
              <a:t>useful 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277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6862"/>
            <a:ext cx="10515600" cy="4351338"/>
          </a:xfrm>
        </p:spPr>
        <p:txBody>
          <a:bodyPr/>
          <a:lstStyle/>
          <a:p>
            <a:r>
              <a:rPr lang="en-US" dirty="0"/>
              <a:t>print is used to display text in the terminal</a:t>
            </a:r>
          </a:p>
          <a:p>
            <a:r>
              <a:rPr lang="en-US" dirty="0"/>
              <a:t>print is a statement in py2.7 and a function in 3.0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print(“Hello world!”)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print “Hello world”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2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workgroup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study using </a:t>
            </a:r>
            <a:r>
              <a:rPr lang="en-US" dirty="0" err="1"/>
              <a:t>codeacademy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https://www.codecademy.com/es/learn/learn-python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week you’ll do 2-4 lessons on there (1-2 hours)</a:t>
            </a:r>
          </a:p>
          <a:p>
            <a:endParaRPr lang="en-US" dirty="0"/>
          </a:p>
          <a:p>
            <a:r>
              <a:rPr lang="en-US" dirty="0"/>
              <a:t>Followed by meeting as a group to take what you learned and apply it in the </a:t>
            </a:r>
            <a:r>
              <a:rPr lang="en-US" dirty="0" err="1"/>
              <a:t>arcpy</a:t>
            </a:r>
            <a:r>
              <a:rPr lang="en-US" dirty="0"/>
              <a:t> environment or automating other tasks</a:t>
            </a:r>
          </a:p>
        </p:txBody>
      </p:sp>
    </p:spTree>
    <p:extLst>
      <p:ext uri="{BB962C8B-B14F-4D97-AF65-F5344CB8AC3E}">
        <p14:creationId xmlns:p14="http://schemas.microsoft.com/office/powerpoint/2010/main" val="237115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Resources-Troubleshooting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7072" cy="4351338"/>
          </a:xfrm>
        </p:spPr>
        <p:txBody>
          <a:bodyPr>
            <a:normAutofit/>
          </a:bodyPr>
          <a:lstStyle/>
          <a:p>
            <a:r>
              <a:rPr lang="en-US" dirty="0"/>
              <a:t>Stack (Q/A Forum)</a:t>
            </a:r>
          </a:p>
          <a:p>
            <a:pPr lvl="1"/>
            <a:r>
              <a:rPr lang="en-US" dirty="0"/>
              <a:t>GIS – gis.stackexchange.com		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GeoNet</a:t>
            </a:r>
            <a:r>
              <a:rPr lang="en-US" dirty="0"/>
              <a:t>: geonet.esri.com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" b="6456"/>
          <a:stretch/>
        </p:blipFill>
        <p:spPr>
          <a:xfrm>
            <a:off x="1626838" y="2827370"/>
            <a:ext cx="4893584" cy="1523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60" y="2827370"/>
            <a:ext cx="2705100" cy="14954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51628" y="1825625"/>
            <a:ext cx="4472987" cy="89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lvl="1"/>
            <a:r>
              <a:rPr lang="en-US" dirty="0"/>
              <a:t>Python – stackoverflow.com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4" r="54925" b="13336"/>
          <a:stretch/>
        </p:blipFill>
        <p:spPr>
          <a:xfrm>
            <a:off x="5152786" y="4916285"/>
            <a:ext cx="3406752" cy="17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7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B4ED4E1A-7619-4DCC-A880-50791001ECAE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AD49918A-C2D7-4FF4-BE91-981DD0DB7475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0CA77BFB-232B-4FD9-8F50-8EB48DFEA8C9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C136BDEE-09E8-4161-B542-48BA024535AC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F0AF632E-3D1F-4D27-A94C-46357AA3D27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406</Words>
  <Application>Microsoft Office PowerPoint</Application>
  <PresentationFormat>Widescreen</PresentationFormat>
  <Paragraphs>86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GED Python Workgroup</vt:lpstr>
      <vt:lpstr>Why Py?</vt:lpstr>
      <vt:lpstr>PowerPoint Presentation</vt:lpstr>
      <vt:lpstr>Python Installation</vt:lpstr>
      <vt:lpstr>Tools</vt:lpstr>
      <vt:lpstr>Python 2.7 or 3?</vt:lpstr>
      <vt:lpstr>Print</vt:lpstr>
      <vt:lpstr>Structure of workgroup</vt:lpstr>
      <vt:lpstr>Resources-Troubleshooting</vt:lpstr>
      <vt:lpstr>Arcpy Documentation</vt:lpstr>
      <vt:lpstr>Workgroup 1</vt:lpstr>
      <vt:lpstr>Taking what you learned to ArcGIS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Bousquin, Justin</dc:creator>
  <cp:lastModifiedBy>Bousquin, Justin</cp:lastModifiedBy>
  <cp:revision>34</cp:revision>
  <dcterms:created xsi:type="dcterms:W3CDTF">2017-12-14T18:07:15Z</dcterms:created>
  <dcterms:modified xsi:type="dcterms:W3CDTF">2018-01-04T22:43:41Z</dcterms:modified>
</cp:coreProperties>
</file>