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26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3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6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0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7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9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7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BD8B9-5B15-4C0C-9B4A-FA7DA058E908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2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GED Python Workgroup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</a:t>
            </a:r>
          </a:p>
          <a:p>
            <a:r>
              <a:rPr lang="en-US" dirty="0"/>
              <a:t>1/16/2018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3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Workgroup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Lesson 3 - Conditionals: (Jumps into functions :/)</a:t>
            </a:r>
          </a:p>
          <a:p>
            <a:pPr lvl="1"/>
            <a:r>
              <a:rPr lang="en-US" dirty="0"/>
              <a:t>Comparisons (&lt;, &gt;, &lt;=, !=, ==)</a:t>
            </a:r>
          </a:p>
          <a:p>
            <a:pPr lvl="1"/>
            <a:r>
              <a:rPr lang="en-US" dirty="0"/>
              <a:t>And/or/not</a:t>
            </a:r>
          </a:p>
          <a:p>
            <a:pPr lvl="1"/>
            <a:r>
              <a:rPr lang="en-US" dirty="0"/>
              <a:t>If statements</a:t>
            </a:r>
          </a:p>
          <a:p>
            <a:r>
              <a:rPr lang="en-US" dirty="0"/>
              <a:t>Lesson 4 - Functions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Imports (Functions in modules)</a:t>
            </a:r>
          </a:p>
          <a:p>
            <a:r>
              <a:rPr lang="en-US" dirty="0"/>
              <a:t>Lesson 5 – Lists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/>
              <a:t>Lists indexing</a:t>
            </a:r>
          </a:p>
          <a:p>
            <a:pPr lvl="1"/>
            <a:r>
              <a:rPr lang="en-US" dirty="0"/>
              <a:t>Loops over lists</a:t>
            </a:r>
          </a:p>
          <a:p>
            <a:pPr lvl="1"/>
            <a:r>
              <a:rPr lang="en-US" dirty="0"/>
              <a:t>Dictionaries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9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48E7128A-1DDD-4E18-80D5-A9E7FC69C720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49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GED Python Workgroup</vt:lpstr>
      <vt:lpstr>Workgroup 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GED Python Workgroup</dc:title>
  <dc:creator>Bousquin, Justin</dc:creator>
  <cp:lastModifiedBy>Bousquin, Justin</cp:lastModifiedBy>
  <cp:revision>6</cp:revision>
  <dcterms:created xsi:type="dcterms:W3CDTF">2018-01-04T22:42:37Z</dcterms:created>
  <dcterms:modified xsi:type="dcterms:W3CDTF">2018-01-11T21:32:39Z</dcterms:modified>
</cp:coreProperties>
</file>