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72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9CB8-1861-4D58-80E9-97AC97A2BDB3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1C56-675C-4FD4-BEE0-60921709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8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9CB8-1861-4D58-80E9-97AC97A2BDB3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1C56-675C-4FD4-BEE0-60921709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3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9CB8-1861-4D58-80E9-97AC97A2BDB3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1C56-675C-4FD4-BEE0-60921709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5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9CB8-1861-4D58-80E9-97AC97A2BDB3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1C56-675C-4FD4-BEE0-60921709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7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9CB8-1861-4D58-80E9-97AC97A2BDB3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1C56-675C-4FD4-BEE0-60921709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9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9CB8-1861-4D58-80E9-97AC97A2BDB3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1C56-675C-4FD4-BEE0-60921709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3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9CB8-1861-4D58-80E9-97AC97A2BDB3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1C56-675C-4FD4-BEE0-60921709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0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9CB8-1861-4D58-80E9-97AC97A2BDB3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1C56-675C-4FD4-BEE0-60921709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5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9CB8-1861-4D58-80E9-97AC97A2BDB3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1C56-675C-4FD4-BEE0-60921709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2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9CB8-1861-4D58-80E9-97AC97A2BDB3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1C56-675C-4FD4-BEE0-60921709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2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9CB8-1861-4D58-80E9-97AC97A2BDB3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1C56-675C-4FD4-BEE0-60921709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4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99CB8-1861-4D58-80E9-97AC97A2BDB3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D1C56-675C-4FD4-BEE0-60921709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9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GED Python Workgroup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  <a:p>
            <a:r>
              <a:rPr lang="en-US" dirty="0"/>
              <a:t>1/30/2018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93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Workgroup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9 – Statistics</a:t>
            </a:r>
          </a:p>
          <a:p>
            <a:r>
              <a:rPr lang="en-US" dirty="0"/>
              <a:t>Lesson 10 – Advanced Topics</a:t>
            </a:r>
          </a:p>
          <a:p>
            <a:r>
              <a:rPr lang="en-US" dirty="0"/>
              <a:t>Lesson 11 – Introduction to Classes (object oriented programing)</a:t>
            </a:r>
          </a:p>
          <a:p>
            <a:r>
              <a:rPr lang="en-US" dirty="0"/>
              <a:t>Lesson 12 – File </a:t>
            </a:r>
            <a:r>
              <a:rPr lang="en-US" dirty="0" err="1"/>
              <a:t>Input/Output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5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Workgroup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List manipulation (zip, set, split, etc)</a:t>
            </a:r>
          </a:p>
          <a:p>
            <a:r>
              <a:rPr lang="en-US" dirty="0"/>
              <a:t>cursors</a:t>
            </a:r>
          </a:p>
          <a:p>
            <a:r>
              <a:rPr lang="en-US" dirty="0"/>
              <a:t>geometry objects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pyt</a:t>
            </a:r>
            <a:r>
              <a:rPr lang="en-US" dirty="0"/>
              <a:t> tools</a:t>
            </a:r>
          </a:p>
          <a:p>
            <a:r>
              <a:rPr lang="en-US" dirty="0" err="1"/>
              <a:t>arcpy.mapping</a:t>
            </a:r>
            <a:endParaRPr lang="en-US" dirty="0"/>
          </a:p>
          <a:p>
            <a:r>
              <a:rPr lang="en-US" dirty="0" err="1"/>
              <a:t>qgis</a:t>
            </a:r>
            <a:endParaRPr lang="en-US" dirty="0"/>
          </a:p>
          <a:p>
            <a:r>
              <a:rPr lang="en-US" dirty="0"/>
              <a:t>HTTPS requests</a:t>
            </a:r>
          </a:p>
          <a:p>
            <a:r>
              <a:rPr lang="en-US" dirty="0"/>
              <a:t>web map services</a:t>
            </a:r>
          </a:p>
          <a:p>
            <a:r>
              <a:rPr lang="en-US" dirty="0"/>
              <a:t>web scraping</a:t>
            </a:r>
          </a:p>
          <a:p>
            <a:r>
              <a:rPr lang="en-US" dirty="0"/>
              <a:t>Other topics of interest?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55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4930FF47-DC4A-4A07-B374-416D4EDE1B5F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B2D9393D-7160-4E69-BDDE-0E149A3E57F4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GED Python Workgroup</vt:lpstr>
      <vt:lpstr>Workgroup 4</vt:lpstr>
      <vt:lpstr>Workgroup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GED Python Workgroup</dc:title>
  <dc:creator>Bousquin, Justin</dc:creator>
  <cp:lastModifiedBy>Bousquin, Justin</cp:lastModifiedBy>
  <cp:revision>1</cp:revision>
  <dcterms:created xsi:type="dcterms:W3CDTF">2018-01-19T18:34:31Z</dcterms:created>
  <dcterms:modified xsi:type="dcterms:W3CDTF">2018-01-19T18:35:01Z</dcterms:modified>
</cp:coreProperties>
</file>