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09E6-CD77-489C-8E3D-0BFC0CE3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3B204-F582-4A0E-B175-618FBA023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522-36D9-4F1D-AF41-110D326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2CB5-0517-4A70-BBAC-682DADF1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7806-0614-4AED-96E4-260BEB52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8D76-0A90-492C-9AD5-BEB6B19E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40A1-A918-462A-B5CC-7569114B0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9C2E-6121-41DC-B2A2-EB7E0578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1E88-EC65-4AA1-8B72-B112E7DC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6A28-A9CF-49B3-9C63-33BADCC6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58D98-88F3-45CE-874C-521023E44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D9C8-69E2-4A49-9FB4-F7DBB2A3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E84B-256F-4B94-AA02-6885DD23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CC27-6684-4110-94BE-3F342861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0AE4-FD34-4B16-811A-88F888D3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072-DB2A-489C-AACC-AD2E1201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2A78-A24B-475B-8884-99A439DA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C415-82F6-480B-B2A7-D1BB0B0D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E8893-4C36-4A00-BEF4-CB4698D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DDB0-2EB1-470D-BA63-D2299BCA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BDEE-8BD1-41B9-B6E1-E59D7F6B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5105-24F2-4EDE-BE13-7787A3D1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B42D-B551-41CC-966B-95269B68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44D3-989E-4461-803F-068C52C7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1CD-5B37-42E0-9624-41F873C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289F-DEB3-440A-8662-275BD230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89F4-4398-4755-85D7-41E9E26C1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6C07-A45A-4EBF-8300-10AE9AC82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63D4-C984-459B-A0AA-987E47B5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D280-3C8D-4FBA-A1AE-383AB92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C433-AD07-41C3-B147-B3A1F32B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245E-C69E-488F-B0AC-58E618FC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4E50-BE95-4CBC-890A-1A17C971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D3102-4813-4067-9294-BA27175C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BD2AA-9554-44E3-BB68-0F1D279D8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6B6CB-D427-45D2-A9D0-779EB4D41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D8678-FDC2-4D9C-B97C-A465B0A4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7E3AA-1598-4B69-ADF3-872D8464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068D-6FF1-4D7D-A73F-E5C6587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7A2D-EF99-45B8-A8EB-E7FE8831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C7ED4-E5C1-4BEF-8204-C991138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1AF24-09A5-4BB1-A512-AA4619A3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44BE6-60CE-4D4B-910E-8AB41697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B13BC-CBEA-4E76-9F63-8D9BFA6B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02A1A-11B2-4EC7-9488-B10265E2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19A7-1B74-4028-85CD-48D19E78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47CF-EF02-4ECF-AB73-1984532C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032C-1373-491C-AC3D-E9F599A2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C51D9-B660-4849-A686-FE73EACB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59B77-CC6D-474D-A9F5-C419043A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BCC45-DD6E-44CD-96C8-31147779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1AD92-C747-4564-A43D-B764AC44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2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A8D9-3C81-40B9-B642-F20FF3BD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63A2F-68DC-437A-94EB-CA3B27D60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D31A-D066-4D43-A7DA-47CEB355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6986-D374-47D3-B7B7-719ABC20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2FC85-CA6B-409B-88BE-EA210F79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D9C0-E4D4-4AC4-9A27-00692D2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31169-84FD-4972-AE31-FFA90EED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1DC6-D4FB-4879-A148-8D1A77739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43EB-8541-4F72-B6CC-D2AD3D17A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7ADA-E01F-4AEE-92F1-7B4436F8BAF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16A4-22BD-4486-A9B5-DB70BA997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D8C6-3B4E-46AF-9FC8-C3D295131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4EAE-8FF3-40E1-844C-77D6E3292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541-Fall2018/andrealanz-project-musicsim/blob/master/data/my_song.m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5D5A-2A9E-42B5-BA26-9DD11C16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en-US" dirty="0"/>
              <a:t>Simulating Music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A431-31DA-40AD-8ED5-DA63A07A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" y="4485799"/>
            <a:ext cx="11612880" cy="2387600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Git repo:</a:t>
            </a:r>
          </a:p>
          <a:p>
            <a:r>
              <a:rPr lang="en-US" sz="3000" dirty="0"/>
              <a:t> https://github.com/ST541-Fall2018/andrealanz-project-musicsim.git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A91F-AD86-4E8B-92F7-51F20B870473}"/>
              </a:ext>
            </a:extLst>
          </p:cNvPr>
          <p:cNvSpPr txBox="1"/>
          <p:nvPr/>
        </p:nvSpPr>
        <p:spPr>
          <a:xfrm>
            <a:off x="4280262" y="3485897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Andrea Lanz</a:t>
            </a:r>
          </a:p>
        </p:txBody>
      </p:sp>
    </p:spTree>
    <p:extLst>
      <p:ext uri="{BB962C8B-B14F-4D97-AF65-F5344CB8AC3E}">
        <p14:creationId xmlns:p14="http://schemas.microsoft.com/office/powerpoint/2010/main" val="68428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994-112A-4020-ADA2-F3597D7D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34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Purpose/Goals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A6B7-F2AE-44AF-99A8-B6490F0D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11865"/>
            <a:ext cx="10759440" cy="4486275"/>
          </a:xfrm>
        </p:spPr>
        <p:txBody>
          <a:bodyPr>
            <a:noAutofit/>
          </a:bodyPr>
          <a:lstStyle/>
          <a:p>
            <a:r>
              <a:rPr lang="en-US" sz="3000" dirty="0"/>
              <a:t>Explore how music is related to numerical information (frequency)</a:t>
            </a:r>
          </a:p>
          <a:p>
            <a:r>
              <a:rPr lang="en-US" sz="3000" dirty="0"/>
              <a:t>Create a formal definition of music</a:t>
            </a:r>
          </a:p>
          <a:p>
            <a:r>
              <a:rPr lang="en-US" sz="3000" dirty="0"/>
              <a:t>Use this definition to simulate music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4400" dirty="0"/>
              <a:t>  Guiding Questions:</a:t>
            </a:r>
          </a:p>
          <a:p>
            <a:r>
              <a:rPr lang="en-US" sz="3000" dirty="0"/>
              <a:t>Are there properties and patterns in music that can be used to generate it?</a:t>
            </a:r>
          </a:p>
          <a:p>
            <a:r>
              <a:rPr lang="en-US" sz="3000" dirty="0"/>
              <a:t>How can music be expressed in terms of a numerical definition?</a:t>
            </a:r>
          </a:p>
          <a:p>
            <a:r>
              <a:rPr lang="en-US" sz="3000" dirty="0"/>
              <a:t>How can this numerical definition of music be simulated?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467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6DF0-42B1-4E22-A14F-4C5CA5E1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04" y="672013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 err="1"/>
              <a:t>LilyPond</a:t>
            </a:r>
            <a:endParaRPr lang="en-US" sz="5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54563B-8608-48EB-BFD9-260701F6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3681"/>
            <a:ext cx="10240804" cy="192431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1E7AB-06B8-42F6-932C-060510ACB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8" y="2228398"/>
            <a:ext cx="2143125" cy="2143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B881E0-93FF-427F-B648-925DFC103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65125"/>
            <a:ext cx="3378005" cy="47067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A20914-1168-4C39-AA51-56F71F134FF6}"/>
              </a:ext>
            </a:extLst>
          </p:cNvPr>
          <p:cNvSpPr txBox="1"/>
          <p:nvPr/>
        </p:nvSpPr>
        <p:spPr>
          <a:xfrm>
            <a:off x="3196539" y="387033"/>
            <a:ext cx="458533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A program that generates sheet music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/>
              <a:t>Written in text format and compiled to produce .midi, .txt, and a pdf of sheet music (see below)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72155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223B-E2C8-4AB0-924F-8690E930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29904"/>
            <a:ext cx="10515600" cy="1018526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1BC13-41E7-4A9F-B95B-C2FBE10EA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75" y="2390503"/>
            <a:ext cx="7012128" cy="4467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40D28-2CE7-4A11-96A5-C85DDF275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75" y="873070"/>
            <a:ext cx="6743917" cy="998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4FB36-BD6B-4BA1-8048-0ECA48210A9E}"/>
              </a:ext>
            </a:extLst>
          </p:cNvPr>
          <p:cNvSpPr txBox="1"/>
          <p:nvPr/>
        </p:nvSpPr>
        <p:spPr>
          <a:xfrm>
            <a:off x="4928573" y="1982230"/>
            <a:ext cx="494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Generate a </a:t>
            </a:r>
            <a:r>
              <a:rPr lang="en-US" sz="2000" b="1" dirty="0" err="1"/>
              <a:t>LilyPond</a:t>
            </a:r>
            <a:r>
              <a:rPr lang="en-US" sz="2000" b="1" dirty="0"/>
              <a:t> file, given a sample: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36D6D-5C48-45C1-89C8-D186315C05CB}"/>
              </a:ext>
            </a:extLst>
          </p:cNvPr>
          <p:cNvSpPr txBox="1"/>
          <p:nvPr/>
        </p:nvSpPr>
        <p:spPr>
          <a:xfrm>
            <a:off x="4928573" y="299602"/>
            <a:ext cx="5639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Generate a random sample of notes: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EAA347E-7220-4F5C-B87D-012C5C5E6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0" y="3156198"/>
            <a:ext cx="2181665" cy="3471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6BA82-0E6B-4342-88EC-891866785649}"/>
              </a:ext>
            </a:extLst>
          </p:cNvPr>
          <p:cNvSpPr txBox="1"/>
          <p:nvPr/>
        </p:nvSpPr>
        <p:spPr>
          <a:xfrm>
            <a:off x="146797" y="1248430"/>
            <a:ext cx="47817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Take a random sample from a list of fundamental frequencies tuned to 440 Hz (108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Using </a:t>
            </a:r>
            <a:r>
              <a:rPr lang="en-US" sz="2300" dirty="0" err="1"/>
              <a:t>tuneR</a:t>
            </a:r>
            <a:r>
              <a:rPr lang="en-US" sz="2300" dirty="0"/>
              <a:t> functions, create a lilypond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87ED88-0AAF-4CBA-AABE-46C91786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53" y="4004072"/>
            <a:ext cx="1196581" cy="12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E56-D950-480F-A41B-B5B685A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3" y="184666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D59F87-97D1-47CA-9867-2BF8F6E4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" y="3987450"/>
            <a:ext cx="10564699" cy="250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F09011-6789-4F6E-8E4A-A0C4F5EC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16" y="2114315"/>
            <a:ext cx="10893028" cy="16922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5DBDC9-13D6-412D-9A95-513E0CDA069F}"/>
              </a:ext>
            </a:extLst>
          </p:cNvPr>
          <p:cNvSpPr txBox="1"/>
          <p:nvPr/>
        </p:nvSpPr>
        <p:spPr>
          <a:xfrm>
            <a:off x="668383" y="1427552"/>
            <a:ext cx="11401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Randomly generated notes:</a:t>
            </a:r>
          </a:p>
          <a:p>
            <a:r>
              <a:rPr lang="en-US" sz="2200" dirty="0">
                <a:hlinkClick r:id="rId4"/>
              </a:rPr>
              <a:t>https://github.com/ST541-Fall2018/andrealanz-project-musicsim/blob/master/data/my_song.mid</a:t>
            </a:r>
            <a:endParaRPr 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B1DF0-509C-4265-9DA8-E2E200F5C6F2}"/>
              </a:ext>
            </a:extLst>
          </p:cNvPr>
          <p:cNvSpPr txBox="1"/>
          <p:nvPr/>
        </p:nvSpPr>
        <p:spPr>
          <a:xfrm>
            <a:off x="696085" y="3763981"/>
            <a:ext cx="27766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Notes for “Ode To Joy”</a:t>
            </a:r>
          </a:p>
        </p:txBody>
      </p:sp>
    </p:spTree>
    <p:extLst>
      <p:ext uri="{BB962C8B-B14F-4D97-AF65-F5344CB8AC3E}">
        <p14:creationId xmlns:p14="http://schemas.microsoft.com/office/powerpoint/2010/main" val="410759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Simulating Music using R</vt:lpstr>
      <vt:lpstr>Purpose/Goals</vt:lpstr>
      <vt:lpstr>LilyPond</vt:lpstr>
      <vt:lpstr>Method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Andrea Lanz</dc:creator>
  <cp:lastModifiedBy>Andrea Lanz</cp:lastModifiedBy>
  <cp:revision>23</cp:revision>
  <cp:lastPrinted>2018-11-27T15:08:28Z</cp:lastPrinted>
  <dcterms:created xsi:type="dcterms:W3CDTF">2018-11-26T06:35:27Z</dcterms:created>
  <dcterms:modified xsi:type="dcterms:W3CDTF">2018-11-27T15:19:05Z</dcterms:modified>
</cp:coreProperties>
</file>