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1FE13-E8E0-B92C-84D5-EB96142D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77DEBA-B79F-32F9-1FEC-6AB900C55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B33E83-A163-2211-F677-4E8699CF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C7649-CD93-5459-81D7-FF9C7AED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DCBE1-1F2B-3FE0-0D0C-F4E72EDC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817CC-DF19-0F10-8573-E6BD73AA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264039-A2FC-2C4F-A4F9-25CF3BBA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CD0E8-2A75-CEAE-999D-071D8E72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4C428-B3F9-1E6D-0FD1-B947A51B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3C74C2-6CD4-4E0A-3F46-06A87ABF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43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3253E9-864C-2873-7D53-0988243F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258DB2-549A-62BF-17C1-5EA42AA12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B0F998-DD17-E999-34E3-A6D3E3A9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E5395B-1504-2FD4-A02C-E4C46F0E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B26AE-6729-A546-4E50-AD9EC68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41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6C097-7C51-00E8-DA92-39777F1F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31B771-F5A0-86A6-A3EB-8951B366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1424E3-F0C5-E140-5CE9-A860568D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352AF4-861D-1EF5-4016-ED2365C0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6667F9-E2CA-C918-0AA0-CF8B887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8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72A072-735C-1F2B-AF18-0332A700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D720D6-3825-D96B-C3B4-F69700E2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2734D0-F4E8-13CC-C25E-5CB99C31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755042-A07A-6D76-DF28-1116C8E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570CC-3AFD-2020-8812-505B59C8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9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5EF04-152F-1413-FE66-9D5A2AB4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98F9E-F044-C9E1-FE91-786F0BC5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B83911-4268-2FBD-7FEA-CF82CCA2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2D6EAE-447E-D167-A448-A074E2FF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41BF39-17A1-41B3-4EDC-114B69FB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C52B0E-13A8-F047-D94C-BFFD39FA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7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CC745-75A3-CA9D-D013-3102EDAE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C3830E-AACA-9409-408A-360622AC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CF04B-60CD-6804-E0DB-A792CAFB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FC9175-3A2F-44C5-B8C7-002CF8F8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D2DD38-5A7D-69C5-4B52-1A3B7E18E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D0EC2E-C0C1-AEB9-ECAD-EFC554A9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EB1B85D-9185-1FAE-7EDC-5A2020E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F66A73-8B7D-F7DD-6F93-361AA33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32F38-0023-D77D-9AD5-FC7E6D94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FBB032-B969-F178-B1EA-E7CBFDD9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B0D093-1F8E-15BF-4E48-49C616EB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F05BA1-72EB-1B7F-9E4B-5A2F55AD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7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FED87F-E321-C110-F106-7723549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4FA02D-CB64-7364-EB0C-0BFC0AEF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35B535-02CE-3C3E-ABD5-F03CF3C7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8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6A584-76C9-A3E4-F1C9-E231A886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A27D0-F960-235E-A6BC-50F6615B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D9E309-E9D1-EA26-C662-1AE26C78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9C813-0EC8-6C9B-CFF6-8E5809A4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7F4A2A-D523-8E85-F64A-061CD857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622A99-3413-8A66-359A-BBA16EFE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82A30-1DCF-8422-A87B-05504DD5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8D404F-0EB5-25F4-95CE-BDC14C5A4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8E1AD9-3264-BD04-62A2-DA94E23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482BCD-BFA1-126F-34E1-DE43AFE3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DBA6CB-4010-43F2-C088-7DA8216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3DA07-F4D1-3A62-D30F-01C6B7D2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6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273782-98E7-363D-F75C-BD2D1C1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FAE273-C70D-5830-F904-9D777F0B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91517A-E603-A435-93E2-BABE3E4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85220-B7AE-4595-A522-679CBF24AAF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325BB5-75F8-3D17-9825-1E15F5C56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01ED7-D09C-D34A-1BB7-281FD5F2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51EE3-2D73-42A9-A8BE-A60E48682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8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0E972-4598-3B5A-8D5F-BB78643F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mhw1 Andrea Leonardi 1000034984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7F2984-E6F8-7181-7ED6-A3F3CE8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35"/>
            <a:ext cx="10515600" cy="469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Link sito scelto: https://www.sivola.it/</a:t>
            </a:r>
          </a:p>
        </p:txBody>
      </p:sp>
      <p:pic>
        <p:nvPicPr>
          <p:cNvPr id="5" name="Immagine 4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D2291864-67C2-E3B3-CFC0-0B83DD9F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" y="1925541"/>
            <a:ext cx="4261954" cy="4699976"/>
          </a:xfrm>
          <a:prstGeom prst="rect">
            <a:avLst/>
          </a:prstGeom>
        </p:spPr>
      </p:pic>
      <p:pic>
        <p:nvPicPr>
          <p:cNvPr id="7" name="Immagine 6" descr="Immagine che contiene testo, panda, mammifero, orso&#10;&#10;Descrizione generata automaticamente">
            <a:extLst>
              <a:ext uri="{FF2B5EF4-FFF2-40B4-BE49-F238E27FC236}">
                <a16:creationId xmlns:a16="http://schemas.microsoft.com/office/drawing/2014/main" id="{E5CDA2D6-0B95-7400-265A-3DF8E2FE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60394"/>
            <a:ext cx="3781046" cy="4503835"/>
          </a:xfrm>
          <a:prstGeom prst="rect">
            <a:avLst/>
          </a:prstGeom>
        </p:spPr>
      </p:pic>
      <p:pic>
        <p:nvPicPr>
          <p:cNvPr id="9" name="Immagine 8" descr="Immagine che contiene testo, vestiti, cielo, aria aperta&#10;&#10;Descrizione generata automaticamente">
            <a:extLst>
              <a:ext uri="{FF2B5EF4-FFF2-40B4-BE49-F238E27FC236}">
                <a16:creationId xmlns:a16="http://schemas.microsoft.com/office/drawing/2014/main" id="{AFCF1380-D4D3-F381-FFE3-47659D0C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68" y="1263822"/>
            <a:ext cx="3329634" cy="1793143"/>
          </a:xfrm>
          <a:prstGeom prst="rect">
            <a:avLst/>
          </a:prstGeom>
        </p:spPr>
      </p:pic>
      <p:pic>
        <p:nvPicPr>
          <p:cNvPr id="11" name="Immagine 10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56FC225C-CBED-DDD5-3C96-44C0755D7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69" y="3101221"/>
            <a:ext cx="2937832" cy="36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6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mhw1 Andrea Leonardi 1000034984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Andrea Leonardi 1000034984</dc:title>
  <dc:creator>ANDREA LEONARDI</dc:creator>
  <cp:lastModifiedBy>ANDREA LEONARDI</cp:lastModifiedBy>
  <cp:revision>1</cp:revision>
  <dcterms:created xsi:type="dcterms:W3CDTF">2024-03-24T14:35:56Z</dcterms:created>
  <dcterms:modified xsi:type="dcterms:W3CDTF">2024-03-24T14:51:26Z</dcterms:modified>
</cp:coreProperties>
</file>