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261" r:id="rId3"/>
    <p:sldId id="264" r:id="rId4"/>
    <p:sldId id="266" r:id="rId5"/>
    <p:sldId id="265" r:id="rId6"/>
    <p:sldId id="271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DF5BA-DF65-4C21-9A9A-EEAF7E407A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312ED-3552-445E-80C5-8776EBFC92E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 err="1"/>
            <a:t>Todos</a:t>
          </a:r>
          <a:r>
            <a:rPr lang="en-US" sz="2000" dirty="0"/>
            <a:t> </a:t>
          </a:r>
          <a:r>
            <a:rPr lang="en-US" sz="2000" dirty="0" err="1"/>
            <a:t>os</a:t>
          </a:r>
          <a:r>
            <a:rPr lang="en-US" sz="2000" dirty="0"/>
            <a:t> </a:t>
          </a:r>
          <a:r>
            <a:rPr lang="en-US" sz="2000" dirty="0" err="1"/>
            <a:t>fãs</a:t>
          </a:r>
          <a:r>
            <a:rPr lang="en-US" sz="2000" dirty="0"/>
            <a:t> </a:t>
          </a:r>
          <a:r>
            <a:rPr lang="en-US" sz="2000" dirty="0" err="1"/>
            <a:t>terão</a:t>
          </a:r>
          <a:r>
            <a:rPr lang="en-US" sz="2000" dirty="0"/>
            <a:t> </a:t>
          </a:r>
          <a:r>
            <a:rPr lang="en-US" sz="2000" dirty="0" err="1"/>
            <a:t>uma</a:t>
          </a:r>
          <a:r>
            <a:rPr lang="en-US" sz="2000" dirty="0"/>
            <a:t> </a:t>
          </a:r>
          <a:r>
            <a:rPr lang="en-US" sz="2000" dirty="0" err="1"/>
            <a:t>oportunidade</a:t>
          </a:r>
          <a:r>
            <a:rPr lang="en-US" sz="2000" dirty="0"/>
            <a:t> </a:t>
          </a:r>
          <a:r>
            <a:rPr lang="en-US" sz="2000" dirty="0" err="1"/>
            <a:t>justa</a:t>
          </a:r>
          <a:r>
            <a:rPr lang="en-US" sz="2000" dirty="0"/>
            <a:t> de </a:t>
          </a:r>
          <a:r>
            <a:rPr lang="en-US" sz="2000" dirty="0" err="1"/>
            <a:t>marcar</a:t>
          </a:r>
          <a:r>
            <a:rPr lang="en-US" sz="2000" dirty="0"/>
            <a:t> </a:t>
          </a:r>
          <a:r>
            <a:rPr lang="en-US" sz="2000" dirty="0" err="1"/>
            <a:t>presença</a:t>
          </a:r>
          <a:r>
            <a:rPr lang="en-US" sz="2000" dirty="0"/>
            <a:t> no </a:t>
          </a:r>
          <a:r>
            <a:rPr lang="en-US" sz="2000" dirty="0" err="1"/>
            <a:t>estádio</a:t>
          </a:r>
          <a:r>
            <a:rPr lang="en-US" sz="2000" dirty="0"/>
            <a:t>, com a </a:t>
          </a:r>
          <a:r>
            <a:rPr lang="en-US" sz="2000" dirty="0" err="1"/>
            <a:t>disponibilidade</a:t>
          </a:r>
          <a:r>
            <a:rPr lang="en-US" sz="2000" dirty="0"/>
            <a:t> </a:t>
          </a:r>
          <a:r>
            <a:rPr lang="en-US" sz="2000" dirty="0" err="1"/>
            <a:t>baseada</a:t>
          </a:r>
          <a:r>
            <a:rPr lang="en-US" sz="2000" dirty="0"/>
            <a:t> </a:t>
          </a:r>
          <a:r>
            <a:rPr lang="en-US" sz="2000" dirty="0" err="1"/>
            <a:t>na</a:t>
          </a:r>
          <a:r>
            <a:rPr lang="en-US" sz="2000" dirty="0"/>
            <a:t> </a:t>
          </a:r>
          <a:r>
            <a:rPr lang="en-US" sz="2000" dirty="0" err="1"/>
            <a:t>capacidade</a:t>
          </a:r>
          <a:r>
            <a:rPr lang="en-US" sz="2000" dirty="0"/>
            <a:t> do </a:t>
          </a:r>
          <a:r>
            <a:rPr lang="en-US" sz="2000" dirty="0" err="1"/>
            <a:t>estádio</a:t>
          </a:r>
          <a:r>
            <a:rPr lang="en-US" sz="2000" dirty="0"/>
            <a:t>.</a:t>
          </a:r>
        </a:p>
      </dgm:t>
    </dgm:pt>
    <dgm:pt modelId="{CC8C66D3-4CB7-4A13-9E6D-AA4A37DCFCD6}" type="parTrans" cxnId="{452BB960-66BA-4C7D-9AA4-CFB672A50F82}">
      <dgm:prSet/>
      <dgm:spPr/>
      <dgm:t>
        <a:bodyPr/>
        <a:lstStyle/>
        <a:p>
          <a:endParaRPr lang="en-US"/>
        </a:p>
      </dgm:t>
    </dgm:pt>
    <dgm:pt modelId="{DEE92AC5-038C-4539-91FD-8671292F6199}" type="sibTrans" cxnId="{452BB960-66BA-4C7D-9AA4-CFB672A50F82}">
      <dgm:prSet/>
      <dgm:spPr/>
      <dgm:t>
        <a:bodyPr/>
        <a:lstStyle/>
        <a:p>
          <a:endParaRPr lang="en-US"/>
        </a:p>
      </dgm:t>
    </dgm:pt>
    <dgm:pt modelId="{64DFAB21-FEF2-482E-9A14-3D436DC74076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 err="1"/>
            <a:t>Os</a:t>
          </a:r>
          <a:r>
            <a:rPr lang="en-US" sz="2000" dirty="0"/>
            <a:t> </a:t>
          </a:r>
          <a:r>
            <a:rPr lang="en-US" sz="2000" dirty="0" err="1"/>
            <a:t>membros</a:t>
          </a:r>
          <a:r>
            <a:rPr lang="en-US" sz="2000" dirty="0"/>
            <a:t> do </a:t>
          </a:r>
          <a:r>
            <a:rPr lang="en-US" sz="2000" dirty="0" err="1"/>
            <a:t>clube</a:t>
          </a:r>
          <a:r>
            <a:rPr lang="en-US" sz="2000" dirty="0"/>
            <a:t> </a:t>
          </a:r>
          <a:r>
            <a:rPr lang="en-US" sz="2000" dirty="0" err="1"/>
            <a:t>ainda</a:t>
          </a:r>
          <a:r>
            <a:rPr lang="en-US" sz="2000" dirty="0"/>
            <a:t> </a:t>
          </a:r>
          <a:r>
            <a:rPr lang="en-US" sz="2000" dirty="0" err="1"/>
            <a:t>terão</a:t>
          </a:r>
          <a:r>
            <a:rPr lang="en-US" sz="2000" dirty="0"/>
            <a:t> </a:t>
          </a:r>
          <a:r>
            <a:rPr lang="en-US" sz="2000" dirty="0" err="1"/>
            <a:t>ofertas</a:t>
          </a:r>
          <a:r>
            <a:rPr lang="en-US" sz="2000" dirty="0"/>
            <a:t> </a:t>
          </a:r>
          <a:r>
            <a:rPr lang="en-US" sz="2000" dirty="0" err="1"/>
            <a:t>exclusivas</a:t>
          </a:r>
          <a:r>
            <a:rPr lang="en-US" sz="2000" dirty="0"/>
            <a:t>, mas </a:t>
          </a:r>
          <a:r>
            <a:rPr lang="en-US" sz="2000" dirty="0" err="1"/>
            <a:t>não</a:t>
          </a:r>
          <a:r>
            <a:rPr lang="en-US" sz="2000" dirty="0"/>
            <a:t> </a:t>
          </a:r>
          <a:r>
            <a:rPr lang="en-US" sz="2000" dirty="0" err="1"/>
            <a:t>terão</a:t>
          </a:r>
          <a:r>
            <a:rPr lang="en-US" sz="2000" dirty="0"/>
            <a:t> </a:t>
          </a:r>
          <a:r>
            <a:rPr lang="en-US" sz="2000" dirty="0" err="1"/>
            <a:t>mais</a:t>
          </a:r>
          <a:r>
            <a:rPr lang="en-US" sz="2000" dirty="0"/>
            <a:t> </a:t>
          </a:r>
          <a:r>
            <a:rPr lang="en-US" sz="2000" dirty="0" err="1"/>
            <a:t>prioridade</a:t>
          </a:r>
          <a:r>
            <a:rPr lang="en-US" sz="2000" dirty="0"/>
            <a:t> </a:t>
          </a:r>
          <a:r>
            <a:rPr lang="en-US" sz="2000" dirty="0" err="1"/>
            <a:t>na</a:t>
          </a:r>
          <a:r>
            <a:rPr lang="en-US" sz="2000" dirty="0"/>
            <a:t> </a:t>
          </a:r>
          <a:r>
            <a:rPr lang="en-US" sz="2000" dirty="0" err="1"/>
            <a:t>compra</a:t>
          </a:r>
          <a:r>
            <a:rPr lang="en-US" sz="2000" dirty="0"/>
            <a:t>.</a:t>
          </a:r>
        </a:p>
      </dgm:t>
    </dgm:pt>
    <dgm:pt modelId="{BE4C1656-A4DB-4934-AA97-FE2D1B991AC5}" type="sibTrans" cxnId="{04FF08C5-D193-4A4A-9D5E-E42A813B47B7}">
      <dgm:prSet/>
      <dgm:spPr/>
      <dgm:t>
        <a:bodyPr/>
        <a:lstStyle/>
        <a:p>
          <a:endParaRPr lang="en-US"/>
        </a:p>
      </dgm:t>
    </dgm:pt>
    <dgm:pt modelId="{6B9F3DF2-BC55-44CF-99DB-A4E2E2BEC998}" type="parTrans" cxnId="{04FF08C5-D193-4A4A-9D5E-E42A813B47B7}">
      <dgm:prSet/>
      <dgm:spPr/>
      <dgm:t>
        <a:bodyPr/>
        <a:lstStyle/>
        <a:p>
          <a:endParaRPr lang="en-US"/>
        </a:p>
      </dgm:t>
    </dgm:pt>
    <dgm:pt modelId="{0951D42F-4565-4A3E-AA5E-9DD9D89B284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pt-PT" sz="2000" dirty="0"/>
            <a:t>Propomos</a:t>
          </a:r>
          <a:r>
            <a:rPr lang="en-US" sz="2000" dirty="0"/>
            <a:t> criar um website de venda de bilhetes de </a:t>
          </a:r>
          <a:r>
            <a:rPr lang="en-US" sz="2000" dirty="0" err="1"/>
            <a:t>futebol</a:t>
          </a:r>
          <a:r>
            <a:rPr lang="en-US" sz="2000" dirty="0"/>
            <a:t> online e </a:t>
          </a:r>
          <a:r>
            <a:rPr lang="en-US" sz="2000" dirty="0" err="1"/>
            <a:t>museus</a:t>
          </a:r>
          <a:r>
            <a:rPr lang="en-US" sz="2000" dirty="0"/>
            <a:t> que elimina essa </a:t>
          </a:r>
          <a:r>
            <a:rPr lang="en-US" sz="2000" dirty="0" err="1"/>
            <a:t>exclusividade</a:t>
          </a:r>
          <a:r>
            <a:rPr lang="en-US" sz="2000" dirty="0"/>
            <a:t>. – FOOT +</a:t>
          </a:r>
        </a:p>
      </dgm:t>
    </dgm:pt>
    <dgm:pt modelId="{7D4BC40E-F3D9-4538-903C-A89FAFFC8FC2}" type="sibTrans" cxnId="{FE67B2F7-CAD0-49C0-8F0D-963A365B7FDD}">
      <dgm:prSet/>
      <dgm:spPr/>
      <dgm:t>
        <a:bodyPr/>
        <a:lstStyle/>
        <a:p>
          <a:endParaRPr lang="en-US"/>
        </a:p>
      </dgm:t>
    </dgm:pt>
    <dgm:pt modelId="{82B7E73B-9E32-40D3-9EE2-8C259349712D}" type="parTrans" cxnId="{FE67B2F7-CAD0-49C0-8F0D-963A365B7FDD}">
      <dgm:prSet/>
      <dgm:spPr/>
      <dgm:t>
        <a:bodyPr/>
        <a:lstStyle/>
        <a:p>
          <a:endParaRPr lang="en-US"/>
        </a:p>
      </dgm:t>
    </dgm:pt>
    <dgm:pt modelId="{1E6E6AC9-C8ED-4373-8637-94F45DC7F518}" type="pres">
      <dgm:prSet presAssocID="{7DDDF5BA-DF65-4C21-9A9A-EEAF7E407A13}" presName="root" presStyleCnt="0">
        <dgm:presLayoutVars>
          <dgm:dir/>
          <dgm:resizeHandles val="exact"/>
        </dgm:presLayoutVars>
      </dgm:prSet>
      <dgm:spPr/>
    </dgm:pt>
    <dgm:pt modelId="{FD5968F0-D197-41BB-8A4F-05577EBFF7F4}" type="pres">
      <dgm:prSet presAssocID="{0951D42F-4565-4A3E-AA5E-9DD9D89B284D}" presName="compNode" presStyleCnt="0"/>
      <dgm:spPr/>
    </dgm:pt>
    <dgm:pt modelId="{1CC4BD33-9087-41D1-83E3-D618518671D6}" type="pres">
      <dgm:prSet presAssocID="{0951D42F-4565-4A3E-AA5E-9DD9D89B284D}" presName="bgRect" presStyleLbl="bgShp" presStyleIdx="0" presStyleCnt="3"/>
      <dgm:spPr/>
    </dgm:pt>
    <dgm:pt modelId="{C1CC346D-89B6-42B3-A019-8F21869291A6}" type="pres">
      <dgm:prSet presAssocID="{0951D42F-4565-4A3E-AA5E-9DD9D89B28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957A5B96-C182-489B-90BB-0E52A127318A}" type="pres">
      <dgm:prSet presAssocID="{0951D42F-4565-4A3E-AA5E-9DD9D89B284D}" presName="spaceRect" presStyleCnt="0"/>
      <dgm:spPr/>
    </dgm:pt>
    <dgm:pt modelId="{A6E93ACB-CE45-4205-9956-9BA749AD4E89}" type="pres">
      <dgm:prSet presAssocID="{0951D42F-4565-4A3E-AA5E-9DD9D89B284D}" presName="parTx" presStyleLbl="revTx" presStyleIdx="0" presStyleCnt="3">
        <dgm:presLayoutVars>
          <dgm:chMax val="0"/>
          <dgm:chPref val="0"/>
        </dgm:presLayoutVars>
      </dgm:prSet>
      <dgm:spPr/>
    </dgm:pt>
    <dgm:pt modelId="{B6F449F4-F563-4AB4-9C29-72198CF5BA73}" type="pres">
      <dgm:prSet presAssocID="{7D4BC40E-F3D9-4538-903C-A89FAFFC8FC2}" presName="sibTrans" presStyleCnt="0"/>
      <dgm:spPr/>
    </dgm:pt>
    <dgm:pt modelId="{B83DEEFC-640A-40A9-A865-736EE0D211A1}" type="pres">
      <dgm:prSet presAssocID="{64DFAB21-FEF2-482E-9A14-3D436DC74076}" presName="compNode" presStyleCnt="0"/>
      <dgm:spPr/>
    </dgm:pt>
    <dgm:pt modelId="{2C3A2E15-F9E5-485A-88C1-37CBD2111509}" type="pres">
      <dgm:prSet presAssocID="{64DFAB21-FEF2-482E-9A14-3D436DC74076}" presName="bgRect" presStyleLbl="bgShp" presStyleIdx="1" presStyleCnt="3"/>
      <dgm:spPr/>
    </dgm:pt>
    <dgm:pt modelId="{E1D7254A-9323-476E-A73E-D0150970D155}" type="pres">
      <dgm:prSet presAssocID="{64DFAB21-FEF2-482E-9A14-3D436DC74076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iosque"/>
        </a:ext>
      </dgm:extLst>
    </dgm:pt>
    <dgm:pt modelId="{8EA9CAE1-1103-461E-B1E0-BF66195119A0}" type="pres">
      <dgm:prSet presAssocID="{64DFAB21-FEF2-482E-9A14-3D436DC74076}" presName="spaceRect" presStyleCnt="0"/>
      <dgm:spPr/>
    </dgm:pt>
    <dgm:pt modelId="{C613699A-7B5C-4A6A-88A9-9575F6B1CC4D}" type="pres">
      <dgm:prSet presAssocID="{64DFAB21-FEF2-482E-9A14-3D436DC74076}" presName="parTx" presStyleLbl="revTx" presStyleIdx="1" presStyleCnt="3">
        <dgm:presLayoutVars>
          <dgm:chMax val="0"/>
          <dgm:chPref val="0"/>
        </dgm:presLayoutVars>
      </dgm:prSet>
      <dgm:spPr/>
    </dgm:pt>
    <dgm:pt modelId="{41188FB7-72C0-4BBF-AED7-417C1045ED04}" type="pres">
      <dgm:prSet presAssocID="{BE4C1656-A4DB-4934-AA97-FE2D1B991AC5}" presName="sibTrans" presStyleCnt="0"/>
      <dgm:spPr/>
    </dgm:pt>
    <dgm:pt modelId="{974B001F-CB99-4691-A4A3-274CACEE7A06}" type="pres">
      <dgm:prSet presAssocID="{8AB312ED-3552-445E-80C5-8776EBFC92EF}" presName="compNode" presStyleCnt="0"/>
      <dgm:spPr/>
    </dgm:pt>
    <dgm:pt modelId="{4A03511B-3709-4667-8D2E-632A9AFFC8C5}" type="pres">
      <dgm:prSet presAssocID="{8AB312ED-3552-445E-80C5-8776EBFC92EF}" presName="bgRect" presStyleLbl="bgShp" presStyleIdx="2" presStyleCnt="3"/>
      <dgm:spPr/>
    </dgm:pt>
    <dgm:pt modelId="{890402F9-9BA3-485E-A068-545FD4079ACD}" type="pres">
      <dgm:prSet presAssocID="{8AB312ED-3552-445E-80C5-8776EBFC92EF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la de futebol"/>
        </a:ext>
      </dgm:extLst>
    </dgm:pt>
    <dgm:pt modelId="{3D330A75-F4C3-4E2C-BE7E-1C03F2AA87D3}" type="pres">
      <dgm:prSet presAssocID="{8AB312ED-3552-445E-80C5-8776EBFC92EF}" presName="spaceRect" presStyleCnt="0"/>
      <dgm:spPr/>
    </dgm:pt>
    <dgm:pt modelId="{7ADCECE6-070F-4C33-9948-10E8DE986626}" type="pres">
      <dgm:prSet presAssocID="{8AB312ED-3552-445E-80C5-8776EBFC92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5F7838-5311-4389-9A33-2C2A6F274487}" type="presOf" srcId="{8AB312ED-3552-445E-80C5-8776EBFC92EF}" destId="{7ADCECE6-070F-4C33-9948-10E8DE986626}" srcOrd="0" destOrd="0" presId="urn:microsoft.com/office/officeart/2018/2/layout/IconVerticalSolidList"/>
    <dgm:cxn modelId="{91B7763B-BBA2-4635-ACE1-3B4257944A26}" type="presOf" srcId="{0951D42F-4565-4A3E-AA5E-9DD9D89B284D}" destId="{A6E93ACB-CE45-4205-9956-9BA749AD4E89}" srcOrd="0" destOrd="0" presId="urn:microsoft.com/office/officeart/2018/2/layout/IconVerticalSolidList"/>
    <dgm:cxn modelId="{452BB960-66BA-4C7D-9AA4-CFB672A50F82}" srcId="{7DDDF5BA-DF65-4C21-9A9A-EEAF7E407A13}" destId="{8AB312ED-3552-445E-80C5-8776EBFC92EF}" srcOrd="2" destOrd="0" parTransId="{CC8C66D3-4CB7-4A13-9E6D-AA4A37DCFCD6}" sibTransId="{DEE92AC5-038C-4539-91FD-8671292F6199}"/>
    <dgm:cxn modelId="{30DFE34A-C7E9-44F3-B825-9355DCA36E67}" type="presOf" srcId="{64DFAB21-FEF2-482E-9A14-3D436DC74076}" destId="{C613699A-7B5C-4A6A-88A9-9575F6B1CC4D}" srcOrd="0" destOrd="0" presId="urn:microsoft.com/office/officeart/2018/2/layout/IconVerticalSolidList"/>
    <dgm:cxn modelId="{D66B6F7F-0C02-4925-860D-96011F023D97}" type="presOf" srcId="{7DDDF5BA-DF65-4C21-9A9A-EEAF7E407A13}" destId="{1E6E6AC9-C8ED-4373-8637-94F45DC7F518}" srcOrd="0" destOrd="0" presId="urn:microsoft.com/office/officeart/2018/2/layout/IconVerticalSolidList"/>
    <dgm:cxn modelId="{04FF08C5-D193-4A4A-9D5E-E42A813B47B7}" srcId="{7DDDF5BA-DF65-4C21-9A9A-EEAF7E407A13}" destId="{64DFAB21-FEF2-482E-9A14-3D436DC74076}" srcOrd="1" destOrd="0" parTransId="{6B9F3DF2-BC55-44CF-99DB-A4E2E2BEC998}" sibTransId="{BE4C1656-A4DB-4934-AA97-FE2D1B991AC5}"/>
    <dgm:cxn modelId="{FE67B2F7-CAD0-49C0-8F0D-963A365B7FDD}" srcId="{7DDDF5BA-DF65-4C21-9A9A-EEAF7E407A13}" destId="{0951D42F-4565-4A3E-AA5E-9DD9D89B284D}" srcOrd="0" destOrd="0" parTransId="{82B7E73B-9E32-40D3-9EE2-8C259349712D}" sibTransId="{7D4BC40E-F3D9-4538-903C-A89FAFFC8FC2}"/>
    <dgm:cxn modelId="{A18DBDC9-9697-4ADC-A2B3-A8884052C039}" type="presParOf" srcId="{1E6E6AC9-C8ED-4373-8637-94F45DC7F518}" destId="{FD5968F0-D197-41BB-8A4F-05577EBFF7F4}" srcOrd="0" destOrd="0" presId="urn:microsoft.com/office/officeart/2018/2/layout/IconVerticalSolidList"/>
    <dgm:cxn modelId="{03FA1F08-95EF-419F-87D7-85594F4800EF}" type="presParOf" srcId="{FD5968F0-D197-41BB-8A4F-05577EBFF7F4}" destId="{1CC4BD33-9087-41D1-83E3-D618518671D6}" srcOrd="0" destOrd="0" presId="urn:microsoft.com/office/officeart/2018/2/layout/IconVerticalSolidList"/>
    <dgm:cxn modelId="{A221AEAA-5D71-4AD7-842A-8BB7FAC9D35E}" type="presParOf" srcId="{FD5968F0-D197-41BB-8A4F-05577EBFF7F4}" destId="{C1CC346D-89B6-42B3-A019-8F21869291A6}" srcOrd="1" destOrd="0" presId="urn:microsoft.com/office/officeart/2018/2/layout/IconVerticalSolidList"/>
    <dgm:cxn modelId="{0722282B-E651-450F-8758-BA45DCB76227}" type="presParOf" srcId="{FD5968F0-D197-41BB-8A4F-05577EBFF7F4}" destId="{957A5B96-C182-489B-90BB-0E52A127318A}" srcOrd="2" destOrd="0" presId="urn:microsoft.com/office/officeart/2018/2/layout/IconVerticalSolidList"/>
    <dgm:cxn modelId="{6A64F7CE-83CC-4D4F-85F8-4D46B8E143CE}" type="presParOf" srcId="{FD5968F0-D197-41BB-8A4F-05577EBFF7F4}" destId="{A6E93ACB-CE45-4205-9956-9BA749AD4E89}" srcOrd="3" destOrd="0" presId="urn:microsoft.com/office/officeart/2018/2/layout/IconVerticalSolidList"/>
    <dgm:cxn modelId="{88761931-F5FF-4B13-A4A4-DEC4A45B88BC}" type="presParOf" srcId="{1E6E6AC9-C8ED-4373-8637-94F45DC7F518}" destId="{B6F449F4-F563-4AB4-9C29-72198CF5BA73}" srcOrd="1" destOrd="0" presId="urn:microsoft.com/office/officeart/2018/2/layout/IconVerticalSolidList"/>
    <dgm:cxn modelId="{32C30299-C375-40A3-B49C-7FBEEF4D4368}" type="presParOf" srcId="{1E6E6AC9-C8ED-4373-8637-94F45DC7F518}" destId="{B83DEEFC-640A-40A9-A865-736EE0D211A1}" srcOrd="2" destOrd="0" presId="urn:microsoft.com/office/officeart/2018/2/layout/IconVerticalSolidList"/>
    <dgm:cxn modelId="{5D05EF38-97AA-4524-B3DE-54A6617C4068}" type="presParOf" srcId="{B83DEEFC-640A-40A9-A865-736EE0D211A1}" destId="{2C3A2E15-F9E5-485A-88C1-37CBD2111509}" srcOrd="0" destOrd="0" presId="urn:microsoft.com/office/officeart/2018/2/layout/IconVerticalSolidList"/>
    <dgm:cxn modelId="{705D78D8-7BB0-4CC4-9967-1C78ABE96333}" type="presParOf" srcId="{B83DEEFC-640A-40A9-A865-736EE0D211A1}" destId="{E1D7254A-9323-476E-A73E-D0150970D155}" srcOrd="1" destOrd="0" presId="urn:microsoft.com/office/officeart/2018/2/layout/IconVerticalSolidList"/>
    <dgm:cxn modelId="{F3A4D349-8FB1-4A81-8082-BE9B8A43FBE5}" type="presParOf" srcId="{B83DEEFC-640A-40A9-A865-736EE0D211A1}" destId="{8EA9CAE1-1103-461E-B1E0-BF66195119A0}" srcOrd="2" destOrd="0" presId="urn:microsoft.com/office/officeart/2018/2/layout/IconVerticalSolidList"/>
    <dgm:cxn modelId="{90567C9F-F175-4451-B83F-505C75BC4FEC}" type="presParOf" srcId="{B83DEEFC-640A-40A9-A865-736EE0D211A1}" destId="{C613699A-7B5C-4A6A-88A9-9575F6B1CC4D}" srcOrd="3" destOrd="0" presId="urn:microsoft.com/office/officeart/2018/2/layout/IconVerticalSolidList"/>
    <dgm:cxn modelId="{8180C0C1-8361-4F9E-9710-C97E27F04318}" type="presParOf" srcId="{1E6E6AC9-C8ED-4373-8637-94F45DC7F518}" destId="{41188FB7-72C0-4BBF-AED7-417C1045ED04}" srcOrd="3" destOrd="0" presId="urn:microsoft.com/office/officeart/2018/2/layout/IconVerticalSolidList"/>
    <dgm:cxn modelId="{A3069751-E518-43F1-ACFD-2525D4735B63}" type="presParOf" srcId="{1E6E6AC9-C8ED-4373-8637-94F45DC7F518}" destId="{974B001F-CB99-4691-A4A3-274CACEE7A06}" srcOrd="4" destOrd="0" presId="urn:microsoft.com/office/officeart/2018/2/layout/IconVerticalSolidList"/>
    <dgm:cxn modelId="{FE9416D9-738D-4E7B-BE66-FD692ACC56CB}" type="presParOf" srcId="{974B001F-CB99-4691-A4A3-274CACEE7A06}" destId="{4A03511B-3709-4667-8D2E-632A9AFFC8C5}" srcOrd="0" destOrd="0" presId="urn:microsoft.com/office/officeart/2018/2/layout/IconVerticalSolidList"/>
    <dgm:cxn modelId="{728490AE-86D2-4179-AF01-725C875EB4F5}" type="presParOf" srcId="{974B001F-CB99-4691-A4A3-274CACEE7A06}" destId="{890402F9-9BA3-485E-A068-545FD4079ACD}" srcOrd="1" destOrd="0" presId="urn:microsoft.com/office/officeart/2018/2/layout/IconVerticalSolidList"/>
    <dgm:cxn modelId="{76E95F5C-48D8-4BEC-835F-733096A82B9C}" type="presParOf" srcId="{974B001F-CB99-4691-A4A3-274CACEE7A06}" destId="{3D330A75-F4C3-4E2C-BE7E-1C03F2AA87D3}" srcOrd="2" destOrd="0" presId="urn:microsoft.com/office/officeart/2018/2/layout/IconVerticalSolidList"/>
    <dgm:cxn modelId="{5967857C-D49F-493E-A992-FED71806BE5B}" type="presParOf" srcId="{974B001F-CB99-4691-A4A3-274CACEE7A06}" destId="{7ADCECE6-070F-4C33-9948-10E8DE9866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4BD33-9087-41D1-83E3-D618518671D6}">
      <dsp:nvSpPr>
        <dsp:cNvPr id="0" name=""/>
        <dsp:cNvSpPr/>
      </dsp:nvSpPr>
      <dsp:spPr>
        <a:xfrm>
          <a:off x="0" y="513"/>
          <a:ext cx="10815320" cy="1200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C346D-89B6-42B3-A019-8F21869291A6}">
      <dsp:nvSpPr>
        <dsp:cNvPr id="0" name=""/>
        <dsp:cNvSpPr/>
      </dsp:nvSpPr>
      <dsp:spPr>
        <a:xfrm>
          <a:off x="363133" y="270612"/>
          <a:ext cx="660243" cy="660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3ACB-CE45-4205-9956-9BA749AD4E89}">
      <dsp:nvSpPr>
        <dsp:cNvPr id="0" name=""/>
        <dsp:cNvSpPr/>
      </dsp:nvSpPr>
      <dsp:spPr>
        <a:xfrm>
          <a:off x="1386510" y="513"/>
          <a:ext cx="9428809" cy="120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7" tIns="127047" rIns="127047" bIns="127047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Propomos</a:t>
          </a:r>
          <a:r>
            <a:rPr lang="en-US" sz="2000" kern="1200" dirty="0"/>
            <a:t> criar um website de venda de bilhetes de </a:t>
          </a:r>
          <a:r>
            <a:rPr lang="en-US" sz="2000" kern="1200" dirty="0" err="1"/>
            <a:t>futebol</a:t>
          </a:r>
          <a:r>
            <a:rPr lang="en-US" sz="2000" kern="1200" dirty="0"/>
            <a:t> online e </a:t>
          </a:r>
          <a:r>
            <a:rPr lang="en-US" sz="2000" kern="1200" dirty="0" err="1"/>
            <a:t>museus</a:t>
          </a:r>
          <a:r>
            <a:rPr lang="en-US" sz="2000" kern="1200" dirty="0"/>
            <a:t> que elimina essa </a:t>
          </a:r>
          <a:r>
            <a:rPr lang="en-US" sz="2000" kern="1200" dirty="0" err="1"/>
            <a:t>exclusividade</a:t>
          </a:r>
          <a:r>
            <a:rPr lang="en-US" sz="2000" kern="1200" dirty="0"/>
            <a:t>. – FOOT +</a:t>
          </a:r>
        </a:p>
      </dsp:txBody>
      <dsp:txXfrm>
        <a:off x="1386510" y="513"/>
        <a:ext cx="9428809" cy="1200441"/>
      </dsp:txXfrm>
    </dsp:sp>
    <dsp:sp modelId="{2C3A2E15-F9E5-485A-88C1-37CBD2111509}">
      <dsp:nvSpPr>
        <dsp:cNvPr id="0" name=""/>
        <dsp:cNvSpPr/>
      </dsp:nvSpPr>
      <dsp:spPr>
        <a:xfrm>
          <a:off x="0" y="1501065"/>
          <a:ext cx="10815320" cy="1200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7254A-9323-476E-A73E-D0150970D155}">
      <dsp:nvSpPr>
        <dsp:cNvPr id="0" name=""/>
        <dsp:cNvSpPr/>
      </dsp:nvSpPr>
      <dsp:spPr>
        <a:xfrm>
          <a:off x="363133" y="1771164"/>
          <a:ext cx="660243" cy="66024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3699A-7B5C-4A6A-88A9-9575F6B1CC4D}">
      <dsp:nvSpPr>
        <dsp:cNvPr id="0" name=""/>
        <dsp:cNvSpPr/>
      </dsp:nvSpPr>
      <dsp:spPr>
        <a:xfrm>
          <a:off x="1386510" y="1501065"/>
          <a:ext cx="9428809" cy="120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7" tIns="127047" rIns="127047" bIns="127047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Os</a:t>
          </a:r>
          <a:r>
            <a:rPr lang="en-US" sz="2000" kern="1200" dirty="0"/>
            <a:t> </a:t>
          </a:r>
          <a:r>
            <a:rPr lang="en-US" sz="2000" kern="1200" dirty="0" err="1"/>
            <a:t>membros</a:t>
          </a:r>
          <a:r>
            <a:rPr lang="en-US" sz="2000" kern="1200" dirty="0"/>
            <a:t> do </a:t>
          </a:r>
          <a:r>
            <a:rPr lang="en-US" sz="2000" kern="1200" dirty="0" err="1"/>
            <a:t>clube</a:t>
          </a:r>
          <a:r>
            <a:rPr lang="en-US" sz="2000" kern="1200" dirty="0"/>
            <a:t> </a:t>
          </a:r>
          <a:r>
            <a:rPr lang="en-US" sz="2000" kern="1200" dirty="0" err="1"/>
            <a:t>ainda</a:t>
          </a:r>
          <a:r>
            <a:rPr lang="en-US" sz="2000" kern="1200" dirty="0"/>
            <a:t> </a:t>
          </a:r>
          <a:r>
            <a:rPr lang="en-US" sz="2000" kern="1200" dirty="0" err="1"/>
            <a:t>terão</a:t>
          </a:r>
          <a:r>
            <a:rPr lang="en-US" sz="2000" kern="1200" dirty="0"/>
            <a:t> </a:t>
          </a:r>
          <a:r>
            <a:rPr lang="en-US" sz="2000" kern="1200" dirty="0" err="1"/>
            <a:t>ofertas</a:t>
          </a:r>
          <a:r>
            <a:rPr lang="en-US" sz="2000" kern="1200" dirty="0"/>
            <a:t> </a:t>
          </a:r>
          <a:r>
            <a:rPr lang="en-US" sz="2000" kern="1200" dirty="0" err="1"/>
            <a:t>exclusivas</a:t>
          </a:r>
          <a:r>
            <a:rPr lang="en-US" sz="2000" kern="1200" dirty="0"/>
            <a:t>, mas </a:t>
          </a:r>
          <a:r>
            <a:rPr lang="en-US" sz="2000" kern="1200" dirty="0" err="1"/>
            <a:t>não</a:t>
          </a:r>
          <a:r>
            <a:rPr lang="en-US" sz="2000" kern="1200" dirty="0"/>
            <a:t> </a:t>
          </a:r>
          <a:r>
            <a:rPr lang="en-US" sz="2000" kern="1200" dirty="0" err="1"/>
            <a:t>terão</a:t>
          </a:r>
          <a:r>
            <a:rPr lang="en-US" sz="2000" kern="1200" dirty="0"/>
            <a:t> </a:t>
          </a:r>
          <a:r>
            <a:rPr lang="en-US" sz="2000" kern="1200" dirty="0" err="1"/>
            <a:t>mais</a:t>
          </a:r>
          <a:r>
            <a:rPr lang="en-US" sz="2000" kern="1200" dirty="0"/>
            <a:t> </a:t>
          </a:r>
          <a:r>
            <a:rPr lang="en-US" sz="2000" kern="1200" dirty="0" err="1"/>
            <a:t>prioridade</a:t>
          </a:r>
          <a:r>
            <a:rPr lang="en-US" sz="2000" kern="1200" dirty="0"/>
            <a:t> </a:t>
          </a:r>
          <a:r>
            <a:rPr lang="en-US" sz="2000" kern="1200" dirty="0" err="1"/>
            <a:t>na</a:t>
          </a:r>
          <a:r>
            <a:rPr lang="en-US" sz="2000" kern="1200" dirty="0"/>
            <a:t> </a:t>
          </a:r>
          <a:r>
            <a:rPr lang="en-US" sz="2000" kern="1200" dirty="0" err="1"/>
            <a:t>compra</a:t>
          </a:r>
          <a:r>
            <a:rPr lang="en-US" sz="2000" kern="1200" dirty="0"/>
            <a:t>.</a:t>
          </a:r>
        </a:p>
      </dsp:txBody>
      <dsp:txXfrm>
        <a:off x="1386510" y="1501065"/>
        <a:ext cx="9428809" cy="1200441"/>
      </dsp:txXfrm>
    </dsp:sp>
    <dsp:sp modelId="{4A03511B-3709-4667-8D2E-632A9AFFC8C5}">
      <dsp:nvSpPr>
        <dsp:cNvPr id="0" name=""/>
        <dsp:cNvSpPr/>
      </dsp:nvSpPr>
      <dsp:spPr>
        <a:xfrm>
          <a:off x="0" y="3001617"/>
          <a:ext cx="10815320" cy="1200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402F9-9BA3-485E-A068-545FD4079ACD}">
      <dsp:nvSpPr>
        <dsp:cNvPr id="0" name=""/>
        <dsp:cNvSpPr/>
      </dsp:nvSpPr>
      <dsp:spPr>
        <a:xfrm>
          <a:off x="363133" y="3271717"/>
          <a:ext cx="660243" cy="66024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CECE6-070F-4C33-9948-10E8DE986626}">
      <dsp:nvSpPr>
        <dsp:cNvPr id="0" name=""/>
        <dsp:cNvSpPr/>
      </dsp:nvSpPr>
      <dsp:spPr>
        <a:xfrm>
          <a:off x="1386510" y="3001617"/>
          <a:ext cx="9428809" cy="120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7" tIns="127047" rIns="127047" bIns="127047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Todos</a:t>
          </a:r>
          <a:r>
            <a:rPr lang="en-US" sz="2000" kern="1200" dirty="0"/>
            <a:t> </a:t>
          </a:r>
          <a:r>
            <a:rPr lang="en-US" sz="2000" kern="1200" dirty="0" err="1"/>
            <a:t>os</a:t>
          </a:r>
          <a:r>
            <a:rPr lang="en-US" sz="2000" kern="1200" dirty="0"/>
            <a:t> </a:t>
          </a:r>
          <a:r>
            <a:rPr lang="en-US" sz="2000" kern="1200" dirty="0" err="1"/>
            <a:t>fãs</a:t>
          </a:r>
          <a:r>
            <a:rPr lang="en-US" sz="2000" kern="1200" dirty="0"/>
            <a:t> </a:t>
          </a:r>
          <a:r>
            <a:rPr lang="en-US" sz="2000" kern="1200" dirty="0" err="1"/>
            <a:t>terão</a:t>
          </a:r>
          <a:r>
            <a:rPr lang="en-US" sz="2000" kern="1200" dirty="0"/>
            <a:t> </a:t>
          </a:r>
          <a:r>
            <a:rPr lang="en-US" sz="2000" kern="1200" dirty="0" err="1"/>
            <a:t>uma</a:t>
          </a:r>
          <a:r>
            <a:rPr lang="en-US" sz="2000" kern="1200" dirty="0"/>
            <a:t> </a:t>
          </a:r>
          <a:r>
            <a:rPr lang="en-US" sz="2000" kern="1200" dirty="0" err="1"/>
            <a:t>oportunidade</a:t>
          </a:r>
          <a:r>
            <a:rPr lang="en-US" sz="2000" kern="1200" dirty="0"/>
            <a:t> </a:t>
          </a:r>
          <a:r>
            <a:rPr lang="en-US" sz="2000" kern="1200" dirty="0" err="1"/>
            <a:t>justa</a:t>
          </a:r>
          <a:r>
            <a:rPr lang="en-US" sz="2000" kern="1200" dirty="0"/>
            <a:t> de </a:t>
          </a:r>
          <a:r>
            <a:rPr lang="en-US" sz="2000" kern="1200" dirty="0" err="1"/>
            <a:t>marcar</a:t>
          </a:r>
          <a:r>
            <a:rPr lang="en-US" sz="2000" kern="1200" dirty="0"/>
            <a:t> </a:t>
          </a:r>
          <a:r>
            <a:rPr lang="en-US" sz="2000" kern="1200" dirty="0" err="1"/>
            <a:t>presença</a:t>
          </a:r>
          <a:r>
            <a:rPr lang="en-US" sz="2000" kern="1200" dirty="0"/>
            <a:t> no </a:t>
          </a:r>
          <a:r>
            <a:rPr lang="en-US" sz="2000" kern="1200" dirty="0" err="1"/>
            <a:t>estádio</a:t>
          </a:r>
          <a:r>
            <a:rPr lang="en-US" sz="2000" kern="1200" dirty="0"/>
            <a:t>, com a </a:t>
          </a:r>
          <a:r>
            <a:rPr lang="en-US" sz="2000" kern="1200" dirty="0" err="1"/>
            <a:t>disponibilidade</a:t>
          </a:r>
          <a:r>
            <a:rPr lang="en-US" sz="2000" kern="1200" dirty="0"/>
            <a:t> </a:t>
          </a:r>
          <a:r>
            <a:rPr lang="en-US" sz="2000" kern="1200" dirty="0" err="1"/>
            <a:t>baseada</a:t>
          </a:r>
          <a:r>
            <a:rPr lang="en-US" sz="2000" kern="1200" dirty="0"/>
            <a:t> </a:t>
          </a:r>
          <a:r>
            <a:rPr lang="en-US" sz="2000" kern="1200" dirty="0" err="1"/>
            <a:t>na</a:t>
          </a:r>
          <a:r>
            <a:rPr lang="en-US" sz="2000" kern="1200" dirty="0"/>
            <a:t> </a:t>
          </a:r>
          <a:r>
            <a:rPr lang="en-US" sz="2000" kern="1200" dirty="0" err="1"/>
            <a:t>capacidade</a:t>
          </a:r>
          <a:r>
            <a:rPr lang="en-US" sz="2000" kern="1200" dirty="0"/>
            <a:t> do </a:t>
          </a:r>
          <a:r>
            <a:rPr lang="en-US" sz="2000" kern="1200" dirty="0" err="1"/>
            <a:t>estádio</a:t>
          </a:r>
          <a:r>
            <a:rPr lang="en-US" sz="2000" kern="1200" dirty="0"/>
            <a:t>.</a:t>
          </a:r>
        </a:p>
      </dsp:txBody>
      <dsp:txXfrm>
        <a:off x="1386510" y="3001617"/>
        <a:ext cx="9428809" cy="1200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EBF62-C0C2-4E6F-B486-2DBDF7FC164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C4A07-F154-4CB0-8005-01E2AF47B2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54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8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5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43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72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2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06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8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246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23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0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D5C79-4A89-4E31-9D97-490CB568F6CE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972C1-9F96-4AAC-A239-BC403E4DB8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85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41E5D-2CB8-AF8D-4396-F538B994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FOOT +</a:t>
            </a:r>
          </a:p>
        </p:txBody>
      </p:sp>
      <p:pic>
        <p:nvPicPr>
          <p:cNvPr id="14" name="Imagem 13" descr="Uma imagem com texto, logótipo, captura de ecrã, Tipo de letra&#10;&#10;Descrição gerada automaticamente">
            <a:extLst>
              <a:ext uri="{FF2B5EF4-FFF2-40B4-BE49-F238E27FC236}">
                <a16:creationId xmlns:a16="http://schemas.microsoft.com/office/drawing/2014/main" id="{1C793157-A564-29C5-61D0-AE4DBAF24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0"/>
            <a:ext cx="3907536" cy="3907536"/>
          </a:xfrm>
          <a:prstGeom prst="rect">
            <a:avLst/>
          </a:prstGeom>
        </p:spPr>
      </p:pic>
      <p:sp>
        <p:nvSpPr>
          <p:cNvPr id="5129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493462-9B64-EF95-B94C-06AB8C9B76A3}"/>
              </a:ext>
            </a:extLst>
          </p:cNvPr>
          <p:cNvSpPr txBox="1"/>
          <p:nvPr/>
        </p:nvSpPr>
        <p:spPr>
          <a:xfrm>
            <a:off x="4754853" y="3146536"/>
            <a:ext cx="675562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André Alexandre, nº 114143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Gabriel Monteiro, nº 107987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José Santos, nº 112909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Luís Sousa, nº 108583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Tomás Oliveira, nº113939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1º </a:t>
            </a:r>
            <a:r>
              <a:rPr lang="en-US" sz="2200" dirty="0" err="1"/>
              <a:t>Iteração</a:t>
            </a:r>
            <a:r>
              <a:rPr lang="en-US" sz="2200" dirty="0"/>
              <a:t> - Grup0 502 – </a:t>
            </a:r>
            <a:r>
              <a:rPr lang="en-US" sz="2200" dirty="0" err="1"/>
              <a:t>Turma</a:t>
            </a:r>
            <a:r>
              <a:rPr lang="en-US" sz="2200" dirty="0"/>
              <a:t> P5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96372F-99C0-5324-64CC-6B8D69CD7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3" t="2010" b="-2010"/>
          <a:stretch/>
        </p:blipFill>
        <p:spPr bwMode="auto">
          <a:xfrm>
            <a:off x="-147484" y="4898870"/>
            <a:ext cx="3197098" cy="21361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m desporto com bola, futebol, bola, círculo&#10;&#10;Descrição gerada automaticamente">
            <a:extLst>
              <a:ext uri="{FF2B5EF4-FFF2-40B4-BE49-F238E27FC236}">
                <a16:creationId xmlns:a16="http://schemas.microsoft.com/office/drawing/2014/main" id="{0D6B8CAC-14C7-2A38-5B5B-896C23F14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730" y="5807518"/>
            <a:ext cx="1965182" cy="1173385"/>
          </a:xfrm>
          <a:prstGeom prst="rect">
            <a:avLst/>
          </a:prstGeom>
        </p:spPr>
      </p:pic>
      <p:sp>
        <p:nvSpPr>
          <p:cNvPr id="3" name="AutoShape 2" descr="Imagem">
            <a:extLst>
              <a:ext uri="{FF2B5EF4-FFF2-40B4-BE49-F238E27FC236}">
                <a16:creationId xmlns:a16="http://schemas.microsoft.com/office/drawing/2014/main" id="{B7F40EC3-936E-CE01-430F-E9A05D57FE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4" name="AutoShape 4" descr="Imagem">
            <a:extLst>
              <a:ext uri="{FF2B5EF4-FFF2-40B4-BE49-F238E27FC236}">
                <a16:creationId xmlns:a16="http://schemas.microsoft.com/office/drawing/2014/main" id="{BB860D6B-AE64-1DA0-DC5F-650D15463B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6" descr="Imagem">
            <a:extLst>
              <a:ext uri="{FF2B5EF4-FFF2-40B4-BE49-F238E27FC236}">
                <a16:creationId xmlns:a16="http://schemas.microsoft.com/office/drawing/2014/main" id="{CF6EDB80-7CC6-EA4C-5EE9-8198D16A09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597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B8E801-84CA-78C4-2876-078E3B59B0EE}"/>
              </a:ext>
            </a:extLst>
          </p:cNvPr>
          <p:cNvSpPr txBox="1"/>
          <p:nvPr/>
        </p:nvSpPr>
        <p:spPr>
          <a:xfrm>
            <a:off x="838200" y="365125"/>
            <a:ext cx="5257800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Apresentação Do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</a:t>
            </a:r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386676-407F-6B5A-7234-E9C10B624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434201"/>
            <a:ext cx="5867400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>
              <a:spcAft>
                <a:spcPts val="6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  Contexto Geral do Tema:</a:t>
            </a:r>
          </a:p>
          <a:p>
            <a:pPr marL="57150">
              <a:spcAft>
                <a:spcPts val="600"/>
              </a:spcAft>
            </a:pPr>
            <a:endParaRPr lang="en-US" sz="2000" dirty="0"/>
          </a:p>
          <a:p>
            <a:pPr marL="400050">
              <a:spcAft>
                <a:spcPts val="600"/>
              </a:spcAft>
            </a:pPr>
            <a:r>
              <a:rPr lang="en-US" sz="2000" dirty="0"/>
              <a:t>O futebol é um desporto amado por milhões de pessoas em todo o </a:t>
            </a:r>
            <a:r>
              <a:rPr lang="en-US" sz="2000" dirty="0" err="1"/>
              <a:t>mundo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é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adepto</a:t>
            </a:r>
            <a:r>
              <a:rPr lang="en-US" sz="2000" dirty="0"/>
              <a:t> que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marcar</a:t>
            </a:r>
            <a:r>
              <a:rPr lang="en-US" sz="2000" dirty="0"/>
              <a:t> </a:t>
            </a:r>
            <a:r>
              <a:rPr lang="en-US" sz="2000" dirty="0" err="1"/>
              <a:t>presença</a:t>
            </a:r>
            <a:r>
              <a:rPr lang="en-US" sz="2000" dirty="0"/>
              <a:t> no </a:t>
            </a:r>
            <a:r>
              <a:rPr lang="en-US" sz="2000" dirty="0" err="1"/>
              <a:t>estádio</a:t>
            </a:r>
            <a:endParaRPr lang="en-US" sz="2000" dirty="0"/>
          </a:p>
          <a:p>
            <a:pPr marL="400050">
              <a:spcAft>
                <a:spcPts val="600"/>
              </a:spcAft>
            </a:pPr>
            <a:r>
              <a:rPr lang="pt-BR" sz="2000" dirty="0"/>
              <a:t>Isto deve-se a diversos fatores, dos quais o mais comum é a exclusividade que os sócios têm na compra de bilhetes.</a:t>
            </a:r>
            <a:endParaRPr lang="en-US" sz="1700" dirty="0"/>
          </a:p>
        </p:txBody>
      </p:sp>
      <p:pic>
        <p:nvPicPr>
          <p:cNvPr id="4098" name="Picture 2" descr="Platéia silhueta png clipart - PNG All">
            <a:extLst>
              <a:ext uri="{FF2B5EF4-FFF2-40B4-BE49-F238E27FC236}">
                <a16:creationId xmlns:a16="http://schemas.microsoft.com/office/drawing/2014/main" id="{E5A7B6A6-AEE6-EF05-4C7F-5C75D9C5C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81" y="3549950"/>
            <a:ext cx="5309419" cy="330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a Cup, Futebol, Futebol Americano png transparente grátis">
            <a:extLst>
              <a:ext uri="{FF2B5EF4-FFF2-40B4-BE49-F238E27FC236}">
                <a16:creationId xmlns:a16="http://schemas.microsoft.com/office/drawing/2014/main" id="{4933ECF0-C546-1F32-685A-3F3D519BE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69" y="775450"/>
            <a:ext cx="2979173" cy="297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B8E801-84CA-78C4-2876-078E3B59B0EE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O Que Resolve</a:t>
            </a:r>
          </a:p>
        </p:txBody>
      </p:sp>
      <p:graphicFrame>
        <p:nvGraphicFramePr>
          <p:cNvPr id="15" name="Marcador de Posição de Conteúdo 3">
            <a:extLst>
              <a:ext uri="{FF2B5EF4-FFF2-40B4-BE49-F238E27FC236}">
                <a16:creationId xmlns:a16="http://schemas.microsoft.com/office/drawing/2014/main" id="{93DE6270-2E48-ED82-7BAF-68A3EAF42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60516"/>
              </p:ext>
            </p:extLst>
          </p:nvPr>
        </p:nvGraphicFramePr>
        <p:xfrm>
          <a:off x="838200" y="2265037"/>
          <a:ext cx="10815320" cy="4202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18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B8E801-84CA-78C4-2876-078E3B59B0EE}"/>
              </a:ext>
            </a:extLst>
          </p:cNvPr>
          <p:cNvSpPr txBox="1"/>
          <p:nvPr/>
        </p:nvSpPr>
        <p:spPr>
          <a:xfrm>
            <a:off x="804671" y="802955"/>
            <a:ext cx="5409315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Caraterização</a:t>
            </a:r>
            <a:r>
              <a:rPr lang="en-US" sz="36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en-US" sz="3600" b="1" kern="1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Cliente</a:t>
            </a:r>
            <a:r>
              <a:rPr lang="en-US" sz="36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 Domínio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386676-407F-6B5A-7234-E9C10B624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9392" y="2356406"/>
            <a:ext cx="6175248" cy="4091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mercado em que o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opera:</a:t>
            </a:r>
          </a:p>
          <a:p>
            <a:pPr marL="400050"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</a:rPr>
              <a:t>O mercado de venda de bilhetes de futebol é </a:t>
            </a:r>
            <a:r>
              <a:rPr lang="en-US" sz="1800" dirty="0" err="1">
                <a:solidFill>
                  <a:schemeClr val="tx2"/>
                </a:solidFill>
              </a:rPr>
              <a:t>amplo</a:t>
            </a:r>
            <a:r>
              <a:rPr lang="en-US" sz="1800" dirty="0">
                <a:solidFill>
                  <a:schemeClr val="tx2"/>
                </a:solidFill>
              </a:rPr>
              <a:t> e </a:t>
            </a:r>
            <a:r>
              <a:rPr lang="en-US" sz="1800" dirty="0" err="1">
                <a:solidFill>
                  <a:schemeClr val="tx2"/>
                </a:solidFill>
              </a:rPr>
              <a:t>diversificado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400050"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</a:rPr>
              <a:t>O público-alvo </a:t>
            </a:r>
            <a:r>
              <a:rPr lang="en-US" sz="1800" dirty="0" err="1">
                <a:solidFill>
                  <a:schemeClr val="tx2"/>
                </a:solidFill>
              </a:rPr>
              <a:t>inclui</a:t>
            </a:r>
            <a:r>
              <a:rPr lang="en-US" sz="1800" dirty="0">
                <a:solidFill>
                  <a:schemeClr val="tx2"/>
                </a:solidFill>
              </a:rPr>
              <a:t> fãs de </a:t>
            </a:r>
            <a:r>
              <a:rPr lang="en-US" sz="1800" dirty="0" err="1">
                <a:solidFill>
                  <a:schemeClr val="tx2"/>
                </a:solidFill>
              </a:rPr>
              <a:t>todas</a:t>
            </a:r>
            <a:r>
              <a:rPr lang="en-US" sz="1800" dirty="0">
                <a:solidFill>
                  <a:schemeClr val="tx2"/>
                </a:solidFill>
              </a:rPr>
              <a:t> as </a:t>
            </a:r>
            <a:r>
              <a:rPr lang="en-US" sz="1800" dirty="0" err="1">
                <a:solidFill>
                  <a:schemeClr val="tx2"/>
                </a:solidFill>
              </a:rPr>
              <a:t>idades</a:t>
            </a:r>
            <a:r>
              <a:rPr lang="en-US" sz="1800" dirty="0">
                <a:solidFill>
                  <a:schemeClr val="tx2"/>
                </a:solidFill>
              </a:rPr>
              <a:t> e </a:t>
            </a:r>
            <a:r>
              <a:rPr lang="en-US" sz="1800" dirty="0" err="1">
                <a:solidFill>
                  <a:schemeClr val="tx2"/>
                </a:solidFill>
              </a:rPr>
              <a:t>origens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57150">
              <a:spcAft>
                <a:spcPts val="600"/>
              </a:spcAft>
            </a:pPr>
            <a:endParaRPr lang="en-US" sz="1700" dirty="0">
              <a:solidFill>
                <a:schemeClr val="tx2"/>
              </a:solidFill>
            </a:endParaRPr>
          </a:p>
          <a:p>
            <a:pPr marL="285750" indent="0"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da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atuação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400050"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</a:rPr>
              <a:t>O </a:t>
            </a:r>
            <a:r>
              <a:rPr lang="en-US" sz="1800" dirty="0" err="1">
                <a:solidFill>
                  <a:schemeClr val="tx2"/>
                </a:solidFill>
              </a:rPr>
              <a:t>nosso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cliente</a:t>
            </a:r>
            <a:r>
              <a:rPr lang="en-US" sz="1800" dirty="0">
                <a:solidFill>
                  <a:schemeClr val="tx2"/>
                </a:solidFill>
              </a:rPr>
              <a:t> é </a:t>
            </a:r>
            <a:r>
              <a:rPr lang="en-US" sz="1800" dirty="0" err="1">
                <a:solidFill>
                  <a:schemeClr val="tx2"/>
                </a:solidFill>
              </a:rPr>
              <a:t>alguém</a:t>
            </a:r>
            <a:r>
              <a:rPr lang="en-US" sz="1800" dirty="0">
                <a:solidFill>
                  <a:schemeClr val="tx2"/>
                </a:solidFill>
              </a:rPr>
              <a:t> que </a:t>
            </a:r>
            <a:r>
              <a:rPr lang="en-US" sz="1800" dirty="0" err="1">
                <a:solidFill>
                  <a:schemeClr val="tx2"/>
                </a:solidFill>
              </a:rPr>
              <a:t>procura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comprar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bilhetes</a:t>
            </a:r>
            <a:r>
              <a:rPr lang="en-US" sz="1800" dirty="0">
                <a:solidFill>
                  <a:schemeClr val="tx2"/>
                </a:solidFill>
              </a:rPr>
              <a:t> a </a:t>
            </a:r>
            <a:r>
              <a:rPr lang="en-US" sz="1800" dirty="0" err="1">
                <a:solidFill>
                  <a:schemeClr val="tx2"/>
                </a:solidFill>
              </a:rPr>
              <a:t>preços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baratos</a:t>
            </a:r>
            <a:r>
              <a:rPr lang="en-US" sz="1800" dirty="0">
                <a:solidFill>
                  <a:schemeClr val="tx2"/>
                </a:solidFill>
              </a:rPr>
              <a:t> e de forma </a:t>
            </a:r>
            <a:r>
              <a:rPr lang="en-US" sz="1800" dirty="0" err="1">
                <a:solidFill>
                  <a:schemeClr val="tx2"/>
                </a:solidFill>
              </a:rPr>
              <a:t>acessível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confiável</a:t>
            </a:r>
            <a:r>
              <a:rPr lang="en-US" sz="1800" dirty="0">
                <a:solidFill>
                  <a:schemeClr val="tx2"/>
                </a:solidFill>
              </a:rPr>
              <a:t> e </a:t>
            </a:r>
            <a:r>
              <a:rPr lang="en-US" sz="1800" dirty="0" err="1">
                <a:solidFill>
                  <a:schemeClr val="tx2"/>
                </a:solidFill>
              </a:rPr>
              <a:t>evitando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filas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Bola de futebol">
            <a:extLst>
              <a:ext uri="{FF2B5EF4-FFF2-40B4-BE49-F238E27FC236}">
                <a16:creationId xmlns:a16="http://schemas.microsoft.com/office/drawing/2014/main" id="{CB72F415-26E7-E9E5-AAE1-BF7A459A2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0244" y="1725837"/>
            <a:ext cx="3007084" cy="30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B8E801-84CA-78C4-2876-078E3B59B0EE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Contribuição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Objetivos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Negócio</a:t>
            </a:r>
            <a:endParaRPr lang="en-US" sz="36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386676-407F-6B5A-7234-E9C10B624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4672" y="2421682"/>
            <a:ext cx="5612994" cy="426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algn="just">
              <a:spcAft>
                <a:spcPts val="600"/>
              </a:spcAft>
            </a:pPr>
            <a:r>
              <a:rPr lang="en-US" sz="2000" dirty="0" err="1">
                <a:solidFill>
                  <a:schemeClr val="tx2"/>
                </a:solidFill>
              </a:rPr>
              <a:t>Identificação</a:t>
            </a:r>
            <a:r>
              <a:rPr lang="en-US" sz="2000" dirty="0">
                <a:solidFill>
                  <a:schemeClr val="tx2"/>
                </a:solidFill>
              </a:rPr>
              <a:t> dos stakeholders: fãs, </a:t>
            </a:r>
            <a:r>
              <a:rPr lang="en-US" sz="2000" dirty="0" err="1">
                <a:solidFill>
                  <a:schemeClr val="tx2"/>
                </a:solidFill>
              </a:rPr>
              <a:t>clubes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organizadores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eventos</a:t>
            </a:r>
            <a:endParaRPr lang="en-US" sz="2000" dirty="0">
              <a:solidFill>
                <a:schemeClr val="tx2"/>
              </a:solidFill>
            </a:endParaRPr>
          </a:p>
          <a:p>
            <a:pPr marL="57150" algn="just"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</a:endParaRPr>
          </a:p>
          <a:p>
            <a:pPr marL="400050" algn="just">
              <a:spcAft>
                <a:spcPts val="600"/>
              </a:spcAft>
            </a:pPr>
            <a:r>
              <a:rPr lang="en-US" sz="2000" dirty="0" err="1">
                <a:solidFill>
                  <a:schemeClr val="tx2"/>
                </a:solidFill>
              </a:rPr>
              <a:t>Quantificação</a:t>
            </a:r>
            <a:r>
              <a:rPr lang="en-US" sz="2000" dirty="0">
                <a:solidFill>
                  <a:schemeClr val="tx2"/>
                </a:solidFill>
              </a:rPr>
              <a:t> dos </a:t>
            </a:r>
            <a:r>
              <a:rPr lang="en-US" sz="2000" dirty="0" err="1">
                <a:solidFill>
                  <a:schemeClr val="tx2"/>
                </a:solidFill>
              </a:rPr>
              <a:t>benefícios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esperados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 err="1">
                <a:solidFill>
                  <a:schemeClr val="tx2"/>
                </a:solidFill>
              </a:rPr>
              <a:t>aumento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vendas</a:t>
            </a:r>
            <a:r>
              <a:rPr lang="en-US" sz="2000" dirty="0">
                <a:solidFill>
                  <a:schemeClr val="tx2"/>
                </a:solidFill>
              </a:rPr>
              <a:t> de bilhetes, </a:t>
            </a:r>
            <a:r>
              <a:rPr lang="en-US" sz="2000" dirty="0" err="1">
                <a:solidFill>
                  <a:schemeClr val="tx2"/>
                </a:solidFill>
              </a:rPr>
              <a:t>maior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envolvimento</a:t>
            </a:r>
            <a:r>
              <a:rPr lang="en-US" sz="2000" dirty="0">
                <a:solidFill>
                  <a:schemeClr val="tx2"/>
                </a:solidFill>
              </a:rPr>
              <a:t> dos </a:t>
            </a:r>
            <a:r>
              <a:rPr lang="en-US" sz="2000" dirty="0" err="1">
                <a:solidFill>
                  <a:schemeClr val="tx2"/>
                </a:solidFill>
              </a:rPr>
              <a:t>fãs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etc</a:t>
            </a:r>
            <a:r>
              <a:rPr lang="en-US" sz="2000" dirty="0">
                <a:solidFill>
                  <a:schemeClr val="tx2"/>
                </a:solidFill>
              </a:rPr>
              <a:t>…</a:t>
            </a:r>
          </a:p>
          <a:p>
            <a:pPr marL="57150" algn="just"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</a:endParaRPr>
          </a:p>
          <a:p>
            <a:pPr marL="400050" algn="just">
              <a:spcAft>
                <a:spcPts val="600"/>
              </a:spcAft>
            </a:pPr>
            <a:r>
              <a:rPr lang="en-US" sz="2000" dirty="0" err="1">
                <a:solidFill>
                  <a:schemeClr val="tx2"/>
                </a:solidFill>
              </a:rPr>
              <a:t>Demonstração</a:t>
            </a:r>
            <a:r>
              <a:rPr lang="en-US" sz="2000" dirty="0">
                <a:solidFill>
                  <a:schemeClr val="tx2"/>
                </a:solidFill>
              </a:rPr>
              <a:t> do valor da </a:t>
            </a:r>
            <a:r>
              <a:rPr lang="en-US" sz="2000" dirty="0" err="1">
                <a:solidFill>
                  <a:schemeClr val="tx2"/>
                </a:solidFill>
              </a:rPr>
              <a:t>solução</a:t>
            </a:r>
            <a:r>
              <a:rPr lang="en-US" sz="2000" dirty="0">
                <a:solidFill>
                  <a:schemeClr val="tx2"/>
                </a:solidFill>
              </a:rPr>
              <a:t> para o </a:t>
            </a:r>
            <a:r>
              <a:rPr lang="en-US" sz="2000" dirty="0" err="1">
                <a:solidFill>
                  <a:schemeClr val="tx2"/>
                </a:solidFill>
              </a:rPr>
              <a:t>cliente</a:t>
            </a:r>
            <a:r>
              <a:rPr lang="en-US" sz="2000" dirty="0">
                <a:solidFill>
                  <a:schemeClr val="tx2"/>
                </a:solidFill>
              </a:rPr>
              <a:t>: acesso </a:t>
            </a:r>
            <a:r>
              <a:rPr lang="en-US" sz="2000" dirty="0" err="1">
                <a:solidFill>
                  <a:schemeClr val="tx2"/>
                </a:solidFill>
              </a:rPr>
              <a:t>mais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amplo</a:t>
            </a:r>
            <a:r>
              <a:rPr lang="en-US" sz="2000" dirty="0">
                <a:solidFill>
                  <a:schemeClr val="tx2"/>
                </a:solidFill>
              </a:rPr>
              <a:t> aos jogos e </a:t>
            </a:r>
            <a:r>
              <a:rPr lang="en-US" sz="2000" dirty="0" err="1">
                <a:solidFill>
                  <a:schemeClr val="tx2"/>
                </a:solidFill>
              </a:rPr>
              <a:t>maior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satisfação</a:t>
            </a:r>
            <a:r>
              <a:rPr lang="en-US" sz="2000" dirty="0">
                <a:solidFill>
                  <a:schemeClr val="tx2"/>
                </a:solidFill>
              </a:rPr>
              <a:t> dos fãs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Utilizadores">
            <a:extLst>
              <a:ext uri="{FF2B5EF4-FFF2-40B4-BE49-F238E27FC236}">
                <a16:creationId xmlns:a16="http://schemas.microsoft.com/office/drawing/2014/main" id="{C3180F26-C92A-9E8C-810A-70775923E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823BF-B5E7-8776-2BB3-276837B8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 err="1">
                <a:solidFill>
                  <a:schemeClr val="tx2"/>
                </a:solidFill>
              </a:rPr>
              <a:t>Backlog</a:t>
            </a:r>
            <a:r>
              <a:rPr lang="pt-PT" sz="3600" b="1" dirty="0">
                <a:solidFill>
                  <a:schemeClr val="tx2"/>
                </a:solidFill>
              </a:rPr>
              <a:t> 1ºSprint - FOOT +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C461AB4-5A99-CED8-D1A6-716133FEB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3017"/>
            <a:ext cx="10261439" cy="4153950"/>
          </a:xfrm>
        </p:spPr>
      </p:pic>
    </p:spTree>
    <p:extLst>
      <p:ext uri="{BB962C8B-B14F-4D97-AF65-F5344CB8AC3E}">
        <p14:creationId xmlns:p14="http://schemas.microsoft.com/office/powerpoint/2010/main" val="47845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B8E801-84CA-78C4-2876-078E3B59B0EE}"/>
              </a:ext>
            </a:extLst>
          </p:cNvPr>
          <p:cNvSpPr txBox="1"/>
          <p:nvPr/>
        </p:nvSpPr>
        <p:spPr>
          <a:xfrm>
            <a:off x="5764783" y="349664"/>
            <a:ext cx="5845571" cy="1638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Contribuição</a:t>
            </a:r>
            <a:r>
              <a:rPr 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para os </a:t>
            </a:r>
            <a:r>
              <a:rPr lang="en-US" sz="40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  <a:r>
              <a:rPr 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en-US" sz="40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Negócio</a:t>
            </a:r>
            <a:endParaRPr lang="en-US" sz="4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Portátil seguro">
            <a:extLst>
              <a:ext uri="{FF2B5EF4-FFF2-40B4-BE49-F238E27FC236}">
                <a16:creationId xmlns:a16="http://schemas.microsoft.com/office/drawing/2014/main" id="{2C85D123-327F-D97A-F859-1801356BB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386676-407F-6B5A-7234-E9C10B624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66262" y="2146816"/>
            <a:ext cx="5837750" cy="349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das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Alto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>
              <a:spcAft>
                <a:spcPts val="600"/>
              </a:spcAft>
            </a:pPr>
            <a:r>
              <a:rPr lang="en-US" sz="2000" dirty="0"/>
              <a:t>Compra de bilhetes online com interface intuitive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57150">
              <a:spcAft>
                <a:spcPts val="600"/>
              </a:spcAft>
            </a:pPr>
            <a:r>
              <a:rPr lang="en-US" sz="2000" dirty="0" err="1"/>
              <a:t>ChatBot</a:t>
            </a:r>
            <a:r>
              <a:rPr lang="en-US" sz="2000" dirty="0"/>
              <a:t> </a:t>
            </a:r>
            <a:r>
              <a:rPr lang="en-US" sz="2000" dirty="0" err="1"/>
              <a:t>impletementado</a:t>
            </a:r>
            <a:r>
              <a:rPr lang="en-US" sz="2000" dirty="0"/>
              <a:t> com </a:t>
            </a:r>
            <a:r>
              <a:rPr lang="en-US" sz="2000" dirty="0" err="1"/>
              <a:t>inteligência</a:t>
            </a:r>
            <a:r>
              <a:rPr lang="en-US" sz="2000" dirty="0"/>
              <a:t> </a:t>
            </a:r>
            <a:r>
              <a:rPr lang="en-US" sz="2000" dirty="0" err="1"/>
              <a:t>artifícial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57150">
              <a:spcAft>
                <a:spcPts val="600"/>
              </a:spcAft>
            </a:pPr>
            <a:r>
              <a:rPr lang="en-US" sz="2000" dirty="0" err="1"/>
              <a:t>Opções</a:t>
            </a:r>
            <a:r>
              <a:rPr lang="en-US" sz="2000" dirty="0"/>
              <a:t> de </a:t>
            </a:r>
            <a:r>
              <a:rPr lang="en-US" sz="2000" dirty="0" err="1"/>
              <a:t>pagamento</a:t>
            </a:r>
            <a:r>
              <a:rPr lang="en-US" sz="2000" dirty="0"/>
              <a:t> </a:t>
            </a:r>
            <a:r>
              <a:rPr lang="en-US" sz="2000" dirty="0" err="1"/>
              <a:t>seguras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46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B8E801-84CA-78C4-2876-078E3B59B0EE}"/>
              </a:ext>
            </a:extLst>
          </p:cNvPr>
          <p:cNvSpPr txBox="1"/>
          <p:nvPr/>
        </p:nvSpPr>
        <p:spPr>
          <a:xfrm>
            <a:off x="2019300" y="538956"/>
            <a:ext cx="8985250" cy="1118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Contribuição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os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Negócio</a:t>
            </a:r>
            <a:endParaRPr lang="en-US" sz="3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8" name="Graphic 87" descr="Barco à vela">
            <a:extLst>
              <a:ext uri="{FF2B5EF4-FFF2-40B4-BE49-F238E27FC236}">
                <a16:creationId xmlns:a16="http://schemas.microsoft.com/office/drawing/2014/main" id="{0D228C0A-B392-E3D6-92C5-C8FE1112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250" y="538956"/>
            <a:ext cx="749300" cy="749300"/>
          </a:xfrm>
          <a:prstGeom prst="rect">
            <a:avLst/>
          </a:prstGeom>
        </p:spPr>
      </p:pic>
      <p:sp>
        <p:nvSpPr>
          <p:cNvPr id="71" name="Marcador de Posição de Conteúdo 3">
            <a:extLst>
              <a:ext uri="{FF2B5EF4-FFF2-40B4-BE49-F238E27FC236}">
                <a16:creationId xmlns:a16="http://schemas.microsoft.com/office/drawing/2014/main" id="{3D386676-407F-6B5A-7234-E9C10B624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9650" y="1847849"/>
            <a:ext cx="9994900" cy="501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 de Bilhetes Online:</a:t>
            </a:r>
          </a:p>
          <a:p>
            <a:pPr marL="57150">
              <a:spcAft>
                <a:spcPts val="600"/>
              </a:spcAft>
            </a:pPr>
            <a:r>
              <a:rPr lang="en-US" sz="2000" dirty="0"/>
              <a:t>Os </a:t>
            </a:r>
            <a:r>
              <a:rPr lang="en-US" sz="2000" dirty="0" err="1"/>
              <a:t>utilizadores</a:t>
            </a:r>
            <a:r>
              <a:rPr lang="en-US" sz="2000" dirty="0"/>
              <a:t> </a:t>
            </a:r>
            <a:r>
              <a:rPr lang="en-US" sz="2000" dirty="0" err="1"/>
              <a:t>podem</a:t>
            </a:r>
            <a:r>
              <a:rPr lang="en-US" sz="2000" dirty="0"/>
              <a:t> </a:t>
            </a:r>
            <a:r>
              <a:rPr lang="en-US" sz="2000" dirty="0" err="1"/>
              <a:t>navegar</a:t>
            </a:r>
            <a:r>
              <a:rPr lang="en-US" sz="2000" dirty="0"/>
              <a:t> e </a:t>
            </a:r>
            <a:r>
              <a:rPr lang="en-US" sz="2000" dirty="0" err="1"/>
              <a:t>selecionar</a:t>
            </a:r>
            <a:r>
              <a:rPr lang="en-US" sz="2000" dirty="0"/>
              <a:t> os jogos </a:t>
            </a:r>
            <a:r>
              <a:rPr lang="en-US" sz="2000" dirty="0" err="1"/>
              <a:t>desejados</a:t>
            </a:r>
            <a:r>
              <a:rPr lang="en-US" sz="2000" dirty="0"/>
              <a:t>.</a:t>
            </a:r>
          </a:p>
          <a:p>
            <a:pPr marL="57150">
              <a:spcAft>
                <a:spcPts val="600"/>
              </a:spcAft>
            </a:pPr>
            <a:r>
              <a:rPr lang="en-US" sz="2000" dirty="0" err="1"/>
              <a:t>Escolhem</a:t>
            </a:r>
            <a:r>
              <a:rPr lang="en-US" sz="2000" dirty="0"/>
              <a:t> os </a:t>
            </a:r>
            <a:r>
              <a:rPr lang="en-US" sz="2000" dirty="0" err="1"/>
              <a:t>lugares</a:t>
            </a:r>
            <a:r>
              <a:rPr lang="en-US" sz="2000" dirty="0"/>
              <a:t> e </a:t>
            </a:r>
            <a:r>
              <a:rPr lang="en-US" sz="2000" dirty="0" err="1"/>
              <a:t>efetuam</a:t>
            </a:r>
            <a:r>
              <a:rPr lang="en-US" sz="2000" dirty="0"/>
              <a:t> a compra </a:t>
            </a:r>
            <a:r>
              <a:rPr lang="en-US" sz="2000" dirty="0" err="1"/>
              <a:t>diretamente</a:t>
            </a:r>
            <a:r>
              <a:rPr lang="en-US" sz="2000" dirty="0"/>
              <a:t> no website.</a:t>
            </a:r>
          </a:p>
          <a:p>
            <a:pPr marL="57150">
              <a:spcAft>
                <a:spcPts val="600"/>
              </a:spcAft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implementado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artíficial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7150">
              <a:spcAft>
                <a:spcPts val="600"/>
              </a:spcAft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utilizadores</a:t>
            </a:r>
            <a:r>
              <a:rPr lang="en-US" sz="2000" dirty="0"/>
              <a:t> </a:t>
            </a:r>
            <a:r>
              <a:rPr lang="en-US" sz="2000" dirty="0" err="1"/>
              <a:t>têm</a:t>
            </a:r>
            <a:r>
              <a:rPr lang="en-US" sz="2000" dirty="0"/>
              <a:t> à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disponibilidade</a:t>
            </a:r>
            <a:r>
              <a:rPr lang="en-US" sz="2000" dirty="0"/>
              <a:t> um </a:t>
            </a:r>
            <a:r>
              <a:rPr lang="en-US" sz="2000" dirty="0" err="1"/>
              <a:t>ChatBot</a:t>
            </a:r>
            <a:r>
              <a:rPr lang="en-US" sz="2000" dirty="0"/>
              <a:t> que </a:t>
            </a:r>
            <a:r>
              <a:rPr lang="en-US" sz="2000" dirty="0" err="1"/>
              <a:t>esclarece</a:t>
            </a:r>
            <a:r>
              <a:rPr lang="en-US" sz="2000" dirty="0"/>
              <a:t>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dúvida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clientes</a:t>
            </a:r>
            <a:r>
              <a:rPr lang="en-US" sz="2000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Opções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Pagamento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7150">
              <a:spcAft>
                <a:spcPts val="600"/>
              </a:spcAft>
            </a:pPr>
            <a:r>
              <a:rPr lang="en-US" sz="2000" dirty="0" err="1"/>
              <a:t>Oferecemos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pagamento</a:t>
            </a:r>
            <a:r>
              <a:rPr lang="en-US" sz="2000" dirty="0"/>
              <a:t> </a:t>
            </a:r>
            <a:r>
              <a:rPr lang="en-US" sz="2000" dirty="0" err="1"/>
              <a:t>confiáveis</a:t>
            </a:r>
            <a:r>
              <a:rPr lang="en-US" sz="2000" dirty="0"/>
              <a:t> e </a:t>
            </a:r>
            <a:r>
              <a:rPr lang="en-US" sz="2000" dirty="0" err="1"/>
              <a:t>seguros</a:t>
            </a:r>
            <a:r>
              <a:rPr lang="en-US" sz="2000" dirty="0"/>
              <a:t> para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tranquilidade</a:t>
            </a:r>
            <a:r>
              <a:rPr lang="en-US" sz="2000" dirty="0"/>
              <a:t> dos </a:t>
            </a:r>
            <a:r>
              <a:rPr lang="en-US" sz="2000" dirty="0" err="1"/>
              <a:t>utilizadores</a:t>
            </a:r>
            <a:r>
              <a:rPr lang="en-US" sz="2000" dirty="0"/>
              <a:t>.</a:t>
            </a:r>
          </a:p>
          <a:p>
            <a:pPr marL="0"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626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D4AB1-B263-769A-1EBE-DBE73C4C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pt-PT" sz="10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Imagem 5" descr="Uma imagem com desporto com bola, futebol, bola, círculo&#10;&#10;Descrição gerada automaticamente">
            <a:extLst>
              <a:ext uri="{FF2B5EF4-FFF2-40B4-BE49-F238E27FC236}">
                <a16:creationId xmlns:a16="http://schemas.microsoft.com/office/drawing/2014/main" id="{70FF42DD-3605-37F7-D2B4-AFF0B576C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730" y="5807518"/>
            <a:ext cx="1965182" cy="11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397</Words>
  <Application>Microsoft Office PowerPoint</Application>
  <PresentationFormat>Ecrã Panorâmico</PresentationFormat>
  <Paragraphs>50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Projeto Análise de Sistemas – FOOT +</vt:lpstr>
      <vt:lpstr>Apresentação do PowerPoint</vt:lpstr>
      <vt:lpstr>Apresentação do PowerPoint</vt:lpstr>
      <vt:lpstr>Apresentação do PowerPoint</vt:lpstr>
      <vt:lpstr>Apresentação do PowerPoint</vt:lpstr>
      <vt:lpstr>Backlog 1ºSprint - FOOT +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Análise de Sistemas</dc:title>
  <dc:creator>Tomás Oliveira</dc:creator>
  <cp:lastModifiedBy>André Alexandre</cp:lastModifiedBy>
  <cp:revision>24</cp:revision>
  <dcterms:created xsi:type="dcterms:W3CDTF">2024-04-05T21:12:40Z</dcterms:created>
  <dcterms:modified xsi:type="dcterms:W3CDTF">2024-04-10T11:15:31Z</dcterms:modified>
</cp:coreProperties>
</file>