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80" r:id="rId3"/>
    <p:sldId id="257" r:id="rId4"/>
    <p:sldId id="281" r:id="rId5"/>
    <p:sldId id="282" r:id="rId6"/>
    <p:sldId id="284" r:id="rId7"/>
    <p:sldId id="283" r:id="rId8"/>
    <p:sldId id="285" r:id="rId9"/>
    <p:sldId id="286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4" r:id="rId21"/>
    <p:sldId id="275" r:id="rId22"/>
    <p:sldId id="277" r:id="rId23"/>
    <p:sldId id="278" r:id="rId24"/>
    <p:sldId id="271" r:id="rId25"/>
    <p:sldId id="272" r:id="rId26"/>
    <p:sldId id="273" r:id="rId27"/>
    <p:sldId id="276" r:id="rId28"/>
    <p:sldId id="287" r:id="rId29"/>
    <p:sldId id="288" r:id="rId3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CC87FA31-1B50-4940-BE17-F31CECEF9D4F}">
          <p14:sldIdLst>
            <p14:sldId id="256"/>
            <p14:sldId id="280"/>
            <p14:sldId id="257"/>
            <p14:sldId id="281"/>
            <p14:sldId id="282"/>
            <p14:sldId id="284"/>
            <p14:sldId id="283"/>
            <p14:sldId id="285"/>
            <p14:sldId id="286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  <p14:sldId id="275"/>
            <p14:sldId id="277"/>
            <p14:sldId id="278"/>
            <p14:sldId id="271"/>
            <p14:sldId id="272"/>
            <p14:sldId id="273"/>
            <p14:sldId id="27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7975" autoAdjust="0"/>
  </p:normalViewPr>
  <p:slideViewPr>
    <p:cSldViewPr>
      <p:cViewPr varScale="1">
        <p:scale>
          <a:sx n="57" d="100"/>
          <a:sy n="57" d="100"/>
        </p:scale>
        <p:origin x="-17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3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CF4E-9425-45A3-985E-9899EEBC03B2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E7DE9-28F0-4532-BBE4-0F75514C96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783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8456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Com o método </a:t>
            </a:r>
            <a:r>
              <a:rPr lang="pt-PT" i="1" baseline="0" dirty="0" err="1" smtClean="0"/>
              <a:t>Bind</a:t>
            </a:r>
            <a:r>
              <a:rPr lang="pt-PT" baseline="0" dirty="0" smtClean="0"/>
              <a:t> especifico um tipo que quero ligar a outro tipo, usado depois o método To.</a:t>
            </a:r>
          </a:p>
          <a:p>
            <a:r>
              <a:rPr lang="pt-PT" baseline="0" dirty="0" smtClean="0"/>
              <a:t>Como podem ver trata-se de uma sintaxe fluente e de fácil leitura.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Método </a:t>
            </a:r>
            <a:r>
              <a:rPr lang="pt-PT" baseline="0" dirty="0" err="1" smtClean="0"/>
              <a:t>Get</a:t>
            </a:r>
            <a:r>
              <a:rPr lang="pt-PT" baseline="0" dirty="0" smtClean="0"/>
              <a:t> recebe o tipo da qual o utilizador pretende uma instância.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Como separar o código de </a:t>
            </a:r>
            <a:r>
              <a:rPr lang="pt-PT" dirty="0" err="1" smtClean="0"/>
              <a:t>biding</a:t>
            </a:r>
            <a:r>
              <a:rPr lang="pt-PT" dirty="0" smtClean="0"/>
              <a:t> do código de </a:t>
            </a:r>
            <a:r>
              <a:rPr lang="pt-PT" dirty="0" err="1" smtClean="0"/>
              <a:t>instânciação</a:t>
            </a:r>
            <a:r>
              <a:rPr lang="pt-PT" dirty="0" smtClean="0"/>
              <a:t>? (manter</a:t>
            </a:r>
            <a:r>
              <a:rPr lang="pt-PT" baseline="0" dirty="0" smtClean="0"/>
              <a:t> o ouvinte </a:t>
            </a:r>
            <a:r>
              <a:rPr lang="pt-PT" baseline="0" dirty="0" err="1" smtClean="0"/>
              <a:t>interressado</a:t>
            </a:r>
            <a:r>
              <a:rPr lang="pt-PT" baseline="0" dirty="0" smtClean="0"/>
              <a:t>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655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NinjectModule</a:t>
            </a:r>
            <a:r>
              <a:rPr lang="pt-PT" baseline="0" dirty="0" smtClean="0"/>
              <a:t> é uma implementação abstracta de </a:t>
            </a:r>
            <a:r>
              <a:rPr lang="pt-PT" baseline="0" dirty="0" err="1" smtClean="0"/>
              <a:t>INinjectModule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Vamos então ver como faria anteriormente usando o </a:t>
            </a:r>
            <a:r>
              <a:rPr lang="pt-PT" baseline="0" dirty="0" err="1" smtClean="0"/>
              <a:t>NinjectModule</a:t>
            </a:r>
            <a:r>
              <a:rPr lang="pt-PT" baseline="0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79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</a:t>
            </a:r>
            <a:r>
              <a:rPr lang="pt-PT" baseline="0" dirty="0" smtClean="0"/>
              <a:t> algoritmo foi introduzido no </a:t>
            </a:r>
            <a:r>
              <a:rPr lang="pt-PT" baseline="0" dirty="0" err="1" smtClean="0"/>
              <a:t>Ninject</a:t>
            </a:r>
            <a:r>
              <a:rPr lang="pt-PT" baseline="0" dirty="0" smtClean="0"/>
              <a:t> 3, para evitar construtores </a:t>
            </a:r>
            <a:r>
              <a:rPr lang="pt-PT" baseline="0" dirty="0" err="1" smtClean="0"/>
              <a:t>parameterless</a:t>
            </a:r>
            <a:r>
              <a:rPr lang="pt-PT" baseline="0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6538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Um forma de resolver este problema é:</a:t>
            </a:r>
          </a:p>
          <a:p>
            <a:endParaRPr lang="pt-PT" dirty="0" smtClean="0"/>
          </a:p>
          <a:p>
            <a:r>
              <a:rPr lang="pt-PT" dirty="0" smtClean="0"/>
              <a:t>Decorar o construtor com o </a:t>
            </a:r>
            <a:r>
              <a:rPr lang="pt-PT" dirty="0" err="1" smtClean="0"/>
              <a:t>Attribute</a:t>
            </a:r>
            <a:r>
              <a:rPr lang="pt-PT" dirty="0" smtClean="0"/>
              <a:t> [</a:t>
            </a:r>
            <a:r>
              <a:rPr lang="pt-PT" dirty="0" err="1" smtClean="0"/>
              <a:t>Inject</a:t>
            </a:r>
            <a:r>
              <a:rPr lang="pt-PT" dirty="0" smtClean="0"/>
              <a:t>]</a:t>
            </a:r>
          </a:p>
          <a:p>
            <a:endParaRPr lang="pt-PT" dirty="0" smtClean="0"/>
          </a:p>
          <a:p>
            <a:r>
              <a:rPr lang="pt-PT" dirty="0" smtClean="0"/>
              <a:t>Ou então</a:t>
            </a:r>
          </a:p>
          <a:p>
            <a:endParaRPr lang="pt-PT" dirty="0" smtClean="0"/>
          </a:p>
          <a:p>
            <a:r>
              <a:rPr lang="pt-PT" dirty="0" smtClean="0"/>
              <a:t>Nesta versão do </a:t>
            </a:r>
            <a:r>
              <a:rPr lang="pt-PT" dirty="0" err="1" smtClean="0"/>
              <a:t>Ninject</a:t>
            </a:r>
            <a:r>
              <a:rPr lang="pt-PT" dirty="0" smtClean="0"/>
              <a:t>,</a:t>
            </a:r>
          </a:p>
          <a:p>
            <a:r>
              <a:rPr lang="pt-PT" dirty="0" smtClean="0"/>
              <a:t>usar o método </a:t>
            </a:r>
            <a:r>
              <a:rPr lang="pt-PT" dirty="0" err="1" smtClean="0"/>
              <a:t>ToConstructor</a:t>
            </a:r>
            <a:r>
              <a:rPr lang="pt-PT" dirty="0" smtClean="0"/>
              <a:t>,</a:t>
            </a:r>
          </a:p>
          <a:p>
            <a:r>
              <a:rPr lang="pt-PT" dirty="0" smtClean="0"/>
              <a:t>que permite especificar directamente que construtor usar.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635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Isto é valido</a:t>
            </a:r>
            <a:r>
              <a:rPr lang="pt-PT" baseline="0" dirty="0" smtClean="0"/>
              <a:t> apenas para um </a:t>
            </a:r>
            <a:r>
              <a:rPr lang="pt-PT" baseline="0" dirty="0" err="1" smtClean="0"/>
              <a:t>Kernel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É possível especificar o scope no final de cada chamada do método To, com os métodos prefixados por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…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557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Dar o exemplo dos repositórios nos controladores.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7981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89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Como</a:t>
            </a:r>
            <a:r>
              <a:rPr lang="pt-PT" baseline="0" dirty="0" smtClean="0"/>
              <a:t> podem ver a classe </a:t>
            </a:r>
            <a:r>
              <a:rPr lang="pt-PT" baseline="0" dirty="0" err="1" smtClean="0"/>
              <a:t>NinjectHttpAplication</a:t>
            </a:r>
            <a:r>
              <a:rPr lang="pt-PT" baseline="0" dirty="0" smtClean="0"/>
              <a:t>, tem um método </a:t>
            </a:r>
            <a:r>
              <a:rPr lang="pt-PT" baseline="0" dirty="0" err="1" smtClean="0"/>
              <a:t>CreateKernel</a:t>
            </a:r>
            <a:r>
              <a:rPr lang="pt-PT" baseline="0" dirty="0" smtClean="0"/>
              <a:t>, que é abstracto.</a:t>
            </a:r>
          </a:p>
          <a:p>
            <a:r>
              <a:rPr lang="pt-PT" baseline="0" dirty="0" smtClean="0"/>
              <a:t>E é onde deve ser instanciado o núcleo a usar e os seus </a:t>
            </a:r>
            <a:r>
              <a:rPr lang="pt-PT" baseline="0" dirty="0" err="1" smtClean="0"/>
              <a:t>bindings</a:t>
            </a:r>
            <a:r>
              <a:rPr lang="pt-PT" baseline="0" dirty="0" smtClean="0"/>
              <a:t>.</a:t>
            </a:r>
          </a:p>
          <a:p>
            <a:endParaRPr lang="pt-PT" dirty="0" smtClean="0"/>
          </a:p>
          <a:p>
            <a:r>
              <a:rPr lang="pt-PT" dirty="0" smtClean="0"/>
              <a:t>Desta forma todos os </a:t>
            </a:r>
            <a:r>
              <a:rPr lang="pt-PT" dirty="0" err="1" smtClean="0"/>
              <a:t>Controllers</a:t>
            </a:r>
            <a:r>
              <a:rPr lang="pt-PT" dirty="0" smtClean="0"/>
              <a:t> serão instanciados pelo </a:t>
            </a:r>
            <a:r>
              <a:rPr lang="pt-PT" dirty="0" err="1" smtClean="0"/>
              <a:t>Kernel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 smtClean="0"/>
              <a:t>Permitindo assim que possam definir as suas dependências nos seus construtores.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203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Como podemos</a:t>
            </a:r>
            <a:r>
              <a:rPr lang="pt-PT" baseline="0" dirty="0" smtClean="0"/>
              <a:t> ver o código ficou limpo de fácil leitura, e consegui ao mesmo tempo tornar a minha aplicação bastante flexível.</a:t>
            </a:r>
          </a:p>
          <a:p>
            <a:r>
              <a:rPr lang="pt-PT" baseline="0" dirty="0" smtClean="0"/>
              <a:t>Como é possível ver o meu Samurai é agora dependente de uma </a:t>
            </a:r>
            <a:r>
              <a:rPr lang="pt-PT" i="1" baseline="0" dirty="0" err="1" smtClean="0"/>
              <a:t>IWeapon</a:t>
            </a:r>
            <a:r>
              <a:rPr lang="pt-PT" baseline="0" dirty="0" smtClean="0"/>
              <a:t>. Ou seja é dependente de </a:t>
            </a:r>
            <a:r>
              <a:rPr lang="pt-PT" i="1" baseline="0" dirty="0" err="1" smtClean="0"/>
              <a:t>IWeapon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Como podem ver usei o padrão </a:t>
            </a:r>
            <a:r>
              <a:rPr lang="pt-PT" i="1" baseline="0" dirty="0" err="1" smtClean="0"/>
              <a:t>Dependency</a:t>
            </a:r>
            <a:r>
              <a:rPr lang="pt-PT" i="1" baseline="0" dirty="0" smtClean="0"/>
              <a:t> </a:t>
            </a:r>
            <a:r>
              <a:rPr lang="pt-PT" i="1" baseline="0" dirty="0" err="1" smtClean="0"/>
              <a:t>Injection</a:t>
            </a:r>
            <a:r>
              <a:rPr lang="pt-PT" baseline="0" dirty="0" smtClean="0"/>
              <a:t>, para passar no momento da construção do Samurai, a sua arma.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Com esta alteração também ganhei o que usualmente é chamado de </a:t>
            </a:r>
            <a:r>
              <a:rPr lang="pt-PT" baseline="0" dirty="0" err="1" smtClean="0"/>
              <a:t>Invertion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Control</a:t>
            </a:r>
            <a:r>
              <a:rPr lang="pt-PT" baseline="0" dirty="0" smtClean="0"/>
              <a:t> (</a:t>
            </a:r>
            <a:r>
              <a:rPr lang="pt-PT" baseline="0" dirty="0" err="1" smtClean="0"/>
              <a:t>IoC</a:t>
            </a:r>
            <a:r>
              <a:rPr lang="pt-PT" baseline="0" dirty="0" smtClean="0"/>
              <a:t>).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 que é na pratica uma classe ter controlo de outra classe?</a:t>
            </a:r>
          </a:p>
          <a:p>
            <a:r>
              <a:rPr lang="pt-PT" baseline="0" dirty="0" smtClean="0"/>
              <a:t>Anteriormente a classe Samurai era responsável pela </a:t>
            </a:r>
            <a:r>
              <a:rPr lang="pt-PT" baseline="0" dirty="0" err="1" smtClean="0"/>
              <a:t>instânciação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Sword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Shuriken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A isto chama-se ter controlo sobre essa classe.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 que significa inverter esse controlo?</a:t>
            </a:r>
          </a:p>
          <a:p>
            <a:r>
              <a:rPr lang="pt-PT" dirty="0" smtClean="0"/>
              <a:t>Agora,</a:t>
            </a:r>
            <a:r>
              <a:rPr lang="pt-PT" baseline="0" dirty="0" smtClean="0"/>
              <a:t> o Samurai deixou de controlar a criação da instância de </a:t>
            </a:r>
            <a:r>
              <a:rPr lang="pt-PT" baseline="0" dirty="0" err="1" smtClean="0"/>
              <a:t>IWeapon</a:t>
            </a:r>
            <a:r>
              <a:rPr lang="pt-PT" baseline="0" dirty="0" smtClean="0"/>
              <a:t>,</a:t>
            </a:r>
          </a:p>
          <a:p>
            <a:r>
              <a:rPr lang="pt-PT" baseline="0" dirty="0" smtClean="0"/>
              <a:t>permitindo assim que o </a:t>
            </a:r>
            <a:r>
              <a:rPr lang="pt-PT" baseline="0" dirty="0" err="1" smtClean="0"/>
              <a:t>instânciação</a:t>
            </a:r>
            <a:r>
              <a:rPr lang="pt-PT" baseline="0" dirty="0" smtClean="0"/>
              <a:t> possa ser localizada num ponto central (neste caso método </a:t>
            </a:r>
            <a:r>
              <a:rPr lang="pt-PT" baseline="0" dirty="0" err="1" smtClean="0"/>
              <a:t>Main</a:t>
            </a:r>
            <a:r>
              <a:rPr lang="pt-PT" baseline="0" dirty="0" smtClean="0"/>
              <a:t>).</a:t>
            </a:r>
          </a:p>
          <a:p>
            <a:r>
              <a:rPr lang="pt-PT" baseline="0" dirty="0" smtClean="0"/>
              <a:t>Ou seja inverti esse controlo.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Que ganhos tenho isto?</a:t>
            </a:r>
          </a:p>
          <a:p>
            <a:r>
              <a:rPr lang="pt-PT" dirty="0" smtClean="0"/>
              <a:t>Passo a</a:t>
            </a:r>
            <a:r>
              <a:rPr lang="pt-PT" baseline="0" dirty="0" smtClean="0"/>
              <a:t> ter possibilidade ter um ponto centralizado para o controlo de </a:t>
            </a:r>
            <a:r>
              <a:rPr lang="pt-PT" baseline="0" dirty="0" err="1" smtClean="0"/>
              <a:t>instânciação</a:t>
            </a:r>
            <a:r>
              <a:rPr lang="pt-PT" baseline="0" dirty="0" smtClean="0"/>
              <a:t> dessas instâncias.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731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Temos aqui</a:t>
            </a:r>
            <a:r>
              <a:rPr lang="pt-PT" baseline="0" dirty="0" smtClean="0"/>
              <a:t> uma situação que pode ser chata, que é a Injecção de Dependências Manual.</a:t>
            </a:r>
          </a:p>
          <a:p>
            <a:r>
              <a:rPr lang="pt-PT" baseline="0" dirty="0" smtClean="0"/>
              <a:t>Agora imaginem isto num projecto com centenas de objectos que necessitam de conectar todas as suas dependências.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281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Não são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retro-compativeis</a:t>
            </a:r>
            <a:r>
              <a:rPr lang="pt-PT" baseline="0" dirty="0" smtClean="0"/>
              <a:t>, versão 1, 2, </a:t>
            </a:r>
            <a:r>
              <a:rPr lang="pt-PT" baseline="0" smtClean="0"/>
              <a:t>3.</a:t>
            </a:r>
            <a:endParaRPr lang="pt-PT" baseline="0" dirty="0" smtClean="0"/>
          </a:p>
          <a:p>
            <a:r>
              <a:rPr lang="pt-PT" baseline="0" dirty="0" err="1" smtClean="0"/>
              <a:t>Ninject</a:t>
            </a:r>
            <a:r>
              <a:rPr lang="pt-PT" baseline="0" dirty="0" smtClean="0"/>
              <a:t> utiliza LINQ, dai a versão </a:t>
            </a:r>
            <a:r>
              <a:rPr lang="pt-PT" baseline="0" dirty="0" err="1" smtClean="0"/>
              <a:t>minima</a:t>
            </a:r>
            <a:r>
              <a:rPr lang="pt-PT" baseline="0" dirty="0" smtClean="0"/>
              <a:t> ser .NET Framework 3.5</a:t>
            </a:r>
          </a:p>
          <a:p>
            <a:endParaRPr lang="pt-PT" baseline="0" dirty="0" smtClean="0"/>
          </a:p>
          <a:p>
            <a:r>
              <a:rPr lang="pt-PT" baseline="0" dirty="0" smtClean="0"/>
              <a:t>Têm vindo a ser desenvolvido conforme o crescimento do .NET, adaptando-se as novas funcionalidade.</a:t>
            </a:r>
          </a:p>
          <a:p>
            <a:r>
              <a:rPr lang="pt-PT" baseline="0" dirty="0" smtClean="0"/>
              <a:t>MVC 3</a:t>
            </a:r>
          </a:p>
          <a:p>
            <a:r>
              <a:rPr lang="pt-PT" baseline="0" dirty="0" smtClean="0"/>
              <a:t>WCF</a:t>
            </a:r>
          </a:p>
          <a:p>
            <a:r>
              <a:rPr lang="pt-PT" baseline="0" dirty="0" smtClean="0"/>
              <a:t>…</a:t>
            </a:r>
          </a:p>
          <a:p>
            <a:endParaRPr lang="pt-PT" baseline="0" dirty="0" smtClean="0"/>
          </a:p>
          <a:p>
            <a:r>
              <a:rPr lang="pt-PT" baseline="0" dirty="0" smtClean="0"/>
              <a:t>Permite fazer muito mais do que isto.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06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59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.NET </a:t>
            </a:r>
            <a:r>
              <a:rPr lang="pt-PT" dirty="0" err="1" smtClean="0"/>
              <a:t>expression</a:t>
            </a:r>
            <a:r>
              <a:rPr lang="pt-PT" dirty="0" smtClean="0"/>
              <a:t> </a:t>
            </a:r>
            <a:r>
              <a:rPr lang="pt-PT" dirty="0" err="1" smtClean="0"/>
              <a:t>compilation</a:t>
            </a:r>
            <a:r>
              <a:rPr lang="pt-PT" dirty="0" smtClean="0"/>
              <a:t> -&gt; </a:t>
            </a:r>
            <a:r>
              <a:rPr lang="pt-PT" dirty="0" err="1" smtClean="0"/>
              <a:t>lightweight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code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generation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704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https://github.com/ninject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584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Usar</a:t>
            </a:r>
            <a:r>
              <a:rPr lang="pt-PT" baseline="0" dirty="0" smtClean="0"/>
              <a:t> o </a:t>
            </a:r>
            <a:r>
              <a:rPr lang="pt-PT" baseline="0" dirty="0" err="1" smtClean="0"/>
              <a:t>NuGet</a:t>
            </a:r>
            <a:r>
              <a:rPr lang="pt-PT" baseline="0" dirty="0" smtClean="0"/>
              <a:t>, download a partir do site ou </a:t>
            </a:r>
            <a:r>
              <a:rPr lang="pt-PT" baseline="0" dirty="0" err="1" smtClean="0"/>
              <a:t>GitHub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874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Antes de passar</a:t>
            </a:r>
            <a:r>
              <a:rPr lang="pt-PT" baseline="0" dirty="0" smtClean="0"/>
              <a:t> a código vou explicar como os importante.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E7DE9-28F0-4532-BBE4-0F75514C96EA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21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79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732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495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57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615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8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656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505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406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54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26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23-05-2012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806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Ninject</a:t>
            </a:r>
            <a:endParaRPr lang="pt-PT" i="1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Injecção de Dependências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Inversão de Controlo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228184" y="616530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chemeClr val="bg2"/>
                </a:solidFill>
              </a:rPr>
              <a:t>André Alexandre</a:t>
            </a:r>
            <a:endParaRPr lang="pt-PT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Para automatizar este processo, vou falar-vos do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Criado inicialmente por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</a:rPr>
              <a:t>Nate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Kohari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é um contentor e injector de dependências.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É compatível com a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.NET Framework 3.5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Permite especificar a ligação entre abstracção e implementação, e obter instâncias destas.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 claro é bastante simples de usar.</a:t>
            </a:r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713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Porque usar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As vantagens no uso do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Focado (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Focused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2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Permite uma utilização simples e focada. Sendo o nível de conhecimento para utilizar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o mais baixo possível.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Elegante (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Sleek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2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Não possui dependências 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fora do 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</a:rPr>
              <a:t>.NET Base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</a:rPr>
              <a:t>Class</a:t>
            </a:r>
            <a:r>
              <a:rPr lang="pt-PT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Library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e é relativamente pequeno. (100KB quando compilado para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Release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2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26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Porque usar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Rápido (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Fast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Não usa reflecção para invocações. Tira partido do .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NET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Expression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Compilation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. Isto resulta num ganho de (8-50x) em performance em muitas das situações.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Preciso (Precise)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Em vez de se basear em XML como configuração, 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recorre à própria linguagem, tirando assim partido do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type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safety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 da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IDE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IntelliSense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).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Porque usar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Ágil (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Agile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Desenvolvido a pensar no futuro, apesar de simples,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permite alterações de forma a satisfazer os requisitos do projecto.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Não Intrusivo (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Stealthy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Não invade o código, é possível isolar a dependência do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em apenas um assembly.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Porque usar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Poderoso (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Powerful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Apesar de tudo,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dispõem de muitas outras funcionalidades avançadas, por exemplo, ligação contextual em que permite injecção condicional de implementações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Outras das razões é o grande número de extensões existentes para satisfazer qualquer necessidade.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 é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Open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Source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Que tenho de fazer para começar a usar?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- http://www.ninject.org</a:t>
            </a:r>
          </a:p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NuGet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Visual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Studio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Package Manager</a:t>
            </a:r>
          </a:p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- http://github.com/ninject</a:t>
            </a: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4734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Como Usar?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O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é composto por um núcleo, usualmente referido por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Kernel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Este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Kernel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implementa um conjunto de métodos definidos em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IKernel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 implementação deste encontra-se em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StandardKernel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Através deste objecto é nos possível “configurar à mão” a lista de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bindings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do núcleo e obter instâncias.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Kernel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9" y="1988840"/>
            <a:ext cx="4870512" cy="4176464"/>
          </a:xfrm>
        </p:spPr>
      </p:pic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xfrm>
            <a:off x="5364088" y="1600200"/>
            <a:ext cx="3322712" cy="4525963"/>
          </a:xfrm>
        </p:spPr>
        <p:txBody>
          <a:bodyPr/>
          <a:lstStyle/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IWarrior</a:t>
            </a:r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Samurai(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IWeapon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IWeapon</a:t>
            </a:r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Sword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NinjectModule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NinjectModule</a:t>
            </a:r>
            <a:endParaRPr lang="pt-PT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Possui um método abstracto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Load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que permite realizar as configurações das ligações sem comprometer o uso de um núcleo.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Como usar? Simples:</a:t>
            </a:r>
          </a:p>
          <a:p>
            <a:pPr lvl="2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Um dos construtores de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StandartKernel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foi pensado para usar os módulos, sendo a assinatura:</a:t>
            </a:r>
          </a:p>
          <a:p>
            <a:pPr lvl="3"/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StandardKernel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params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INinjectModule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[])</a:t>
            </a:r>
          </a:p>
          <a:p>
            <a:pPr lvl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8709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NinjectModule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05717"/>
            <a:ext cx="6001164" cy="4630208"/>
          </a:xfrm>
        </p:spPr>
      </p:pic>
    </p:spTree>
    <p:extLst>
      <p:ext uri="{BB962C8B-B14F-4D97-AF65-F5344CB8AC3E}">
        <p14:creationId xmlns:p14="http://schemas.microsoft.com/office/powerpoint/2010/main" val="22185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Em vez de começar com </a:t>
            </a:r>
            <a:r>
              <a:rPr lang="pt-PT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Dependency</a:t>
            </a:r>
            <a:r>
              <a:rPr lang="pt-PT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PT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Injection</a:t>
            </a:r>
            <a:r>
              <a:rPr lang="pt-PT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Inversion</a:t>
            </a:r>
            <a:r>
              <a:rPr lang="pt-PT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PT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of</a:t>
            </a:r>
            <a:r>
              <a:rPr lang="pt-PT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PT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Control</a:t>
            </a:r>
            <a:r>
              <a:rPr lang="pt-PT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Ninject</a:t>
            </a:r>
            <a:r>
              <a:rPr lang="pt-PT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bla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Vou antes começar com um exemplo simples de uma aplicação e incrementalmente explicar o que estes palavrões significam e onde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entra no meio disto tudo.</a:t>
            </a:r>
          </a:p>
          <a:p>
            <a:pPr algn="ctr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13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Constructor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Injection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Que critério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usa na escolha do construtor?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Quando é pedido para instanciar um objecto,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procura por um construtor: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Público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Com o maior número de parâmetros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 que as suas dependências sejam resolvidas pelo núcleo.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Constructor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</a:rPr>
              <a:t>Injection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Então e se tiver uma classe com vários construtores mas quero que o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utilize apenas um deles?</a:t>
            </a: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Decorar o construtor com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Attribute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[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]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Usar o método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ToConstructor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71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Então mas quantas instâncias são criadas quando peço uma instância ao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Qual é o seu tempo de vida?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Object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Scope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O </a:t>
            </a:r>
            <a:r>
              <a:rPr lang="pt-PT" i="1" dirty="0" err="1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possibilita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especificar 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o scope da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instanciação. 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 formas mais usadas são:</a:t>
            </a:r>
          </a:p>
          <a:p>
            <a:pPr lvl="1"/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Transient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Scope 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(Por definição)</a:t>
            </a:r>
          </a:p>
          <a:p>
            <a:pPr lvl="2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Criada uma nova instância em cada pedido.</a:t>
            </a:r>
          </a:p>
          <a:p>
            <a:pPr lvl="1"/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Singleton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Scope</a:t>
            </a:r>
          </a:p>
          <a:p>
            <a:pPr lvl="2"/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Instânciado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apenas uma vez em todo o programa.</a:t>
            </a:r>
          </a:p>
          <a:p>
            <a:pPr lvl="1"/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Thread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Scope</a:t>
            </a:r>
          </a:p>
          <a:p>
            <a:pPr lvl="2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É criado uma nova instância por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thread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lvl="1"/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Request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Scope</a:t>
            </a:r>
          </a:p>
          <a:p>
            <a:pPr lvl="2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Instância criada por cada pedido Web.</a:t>
            </a:r>
          </a:p>
          <a:p>
            <a:pPr lvl="2"/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Imaginem que têm uma classe que não está na configuração.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No entanto esta classe tem construtores, e não é abstracta.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Mas tem dependências de tipos que encontram-se dentro da configuração.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44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AutoWiring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48153"/>
            <a:ext cx="4712570" cy="2997072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48064" y="1600200"/>
            <a:ext cx="3538736" cy="4525963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Como podem ver o tipo Samurai não se encontra na configuração, no entanto é possível obter uma instância de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Samurai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com a dependências de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IWeapon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injectada neste.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Chama-se a isto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AutoWiring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simplesmente porque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consegues resolver o grafo de dependências automaticamente sem necessidade de configuração adicional.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02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ASP.NET MVC 3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Como posso integrar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na minha aplicação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MVC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Uma das formas de integrar é usar as variadas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Factories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da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Framework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(por exemplo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IControllerFactory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) em conjunto com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ASP.NET MVC 3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Outra forma é usar a extensão para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MVC 3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Esta extensão permite a integração entre o núcleo do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e um projecto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ASP.NET MVC.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Para tal basta implementar a classe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NinjectHttpApplication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que estende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HttpApplication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lvl="1"/>
            <a:endParaRPr lang="pt-PT" i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Da seguinte forma…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ASP.NET MVC 3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Marcador de Posição de Conteú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5"/>
            <a:ext cx="8067539" cy="3459517"/>
          </a:xfrm>
        </p:spPr>
      </p:pic>
    </p:spTree>
    <p:extLst>
      <p:ext uri="{BB962C8B-B14F-4D97-AF65-F5344CB8AC3E}">
        <p14:creationId xmlns:p14="http://schemas.microsoft.com/office/powerpoint/2010/main" val="35330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Questões?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Marcador de Posição de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2272506"/>
            <a:ext cx="2143125" cy="3181350"/>
          </a:xfrm>
        </p:spPr>
      </p:pic>
    </p:spTree>
    <p:extLst>
      <p:ext uri="{BB962C8B-B14F-4D97-AF65-F5344CB8AC3E}">
        <p14:creationId xmlns:p14="http://schemas.microsoft.com/office/powerpoint/2010/main" val="39356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WarriorGame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Para o exemplo, imaginem que pediram-vos para fazer um pequeno jogo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console-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based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e os requisitos são simplesmente: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Um 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Samurai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podem atacar:</a:t>
            </a:r>
          </a:p>
          <a:p>
            <a:pPr lvl="1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usando uma espada.</a:t>
            </a:r>
          </a:p>
          <a:p>
            <a:pPr algn="ctr"/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Simples?</a:t>
            </a:r>
          </a:p>
          <a:p>
            <a:endParaRPr lang="pt-PT" dirty="0" smtClean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30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WarriorGame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Marcador de Posição de Conteúdo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59357"/>
            <a:ext cx="4470187" cy="3550436"/>
          </a:xfrm>
        </p:spPr>
      </p:pic>
      <p:pic>
        <p:nvPicPr>
          <p:cNvPr id="10" name="Marcador de Posição de Conteú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96952"/>
            <a:ext cx="4314795" cy="1801427"/>
          </a:xfrm>
        </p:spPr>
      </p:pic>
    </p:spTree>
    <p:extLst>
      <p:ext uri="{BB962C8B-B14F-4D97-AF65-F5344CB8AC3E}">
        <p14:creationId xmlns:p14="http://schemas.microsoft.com/office/powerpoint/2010/main" val="1457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WarriorGame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Marcador de Posição de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Agora imaginem que o jogo tem um sucesso fantástico. E os utilizadores querem que o seu Samurai possa usar um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Shuriken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Tudo bem vamos implementar um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Shuriken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WarriorGame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7" y="2276872"/>
            <a:ext cx="4425391" cy="2920757"/>
          </a:xfrm>
        </p:spPr>
      </p:pic>
      <p:pic>
        <p:nvPicPr>
          <p:cNvPr id="7" name="Marcador de Posição de Conteúdo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58354"/>
            <a:ext cx="4392488" cy="3724304"/>
          </a:xfrm>
        </p:spPr>
      </p:pic>
    </p:spTree>
    <p:extLst>
      <p:ext uri="{BB962C8B-B14F-4D97-AF65-F5344CB8AC3E}">
        <p14:creationId xmlns:p14="http://schemas.microsoft.com/office/powerpoint/2010/main" val="37741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WarriorGame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Como é possível ver esta solução apenas resolveu o problema actual, mas não pensou no futuro.</a:t>
            </a: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Para resolver este problema vou usar o padrão:</a:t>
            </a:r>
          </a:p>
          <a:p>
            <a:pPr lvl="1"/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Dependency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Injection</a:t>
            </a:r>
            <a:endParaRPr lang="pt-PT" i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E ao mesmo tempo explicar o que é:</a:t>
            </a:r>
          </a:p>
          <a:p>
            <a:pPr lvl="1"/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Invertion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pt-PT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Con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trol</a:t>
            </a:r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Vamos lá então fazer um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refactoring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a este código.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WarriorGame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25771"/>
            <a:ext cx="4392488" cy="4480339"/>
          </a:xfrm>
        </p:spPr>
      </p:pic>
      <p:pic>
        <p:nvPicPr>
          <p:cNvPr id="9" name="Marcador de Posição de Conteúdo 8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3253255" cy="4015170"/>
          </a:xfrm>
        </p:spPr>
      </p:pic>
    </p:spTree>
    <p:extLst>
      <p:ext uri="{BB962C8B-B14F-4D97-AF65-F5344CB8AC3E}">
        <p14:creationId xmlns:p14="http://schemas.microsoft.com/office/powerpoint/2010/main" val="41558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WarriorGame</a:t>
            </a:r>
            <a:endParaRPr lang="pt-PT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Parece que estarmos a caminhar para uma solução elegante, mas temos ainda um problema, que é:</a:t>
            </a:r>
          </a:p>
          <a:p>
            <a:pPr algn="ctr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Injecção de Dependências Manual</a:t>
            </a:r>
          </a:p>
          <a:p>
            <a:pPr algn="ctr"/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É aqui que o </a:t>
            </a:r>
            <a:r>
              <a:rPr lang="pt-PT" i="1" dirty="0" err="1" smtClean="0">
                <a:solidFill>
                  <a:schemeClr val="bg1">
                    <a:lumMod val="85000"/>
                  </a:schemeClr>
                </a:solidFill>
              </a:rPr>
              <a:t>Ninject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 entra.</a:t>
            </a:r>
          </a:p>
          <a:p>
            <a:pPr algn="ctr"/>
            <a:endParaRPr lang="pt-PT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99" y="3974380"/>
            <a:ext cx="5603256" cy="75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1517</Words>
  <Application>Microsoft Office PowerPoint</Application>
  <PresentationFormat>Apresentação no Ecrã (4:3)</PresentationFormat>
  <Paragraphs>208</Paragraphs>
  <Slides>29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0" baseType="lpstr">
      <vt:lpstr>Tema do Office</vt:lpstr>
      <vt:lpstr>Ninject</vt:lpstr>
      <vt:lpstr>Apresentação do PowerPoint</vt:lpstr>
      <vt:lpstr>WarriorGame</vt:lpstr>
      <vt:lpstr>WarriorGame</vt:lpstr>
      <vt:lpstr>WarriorGame</vt:lpstr>
      <vt:lpstr>WarriorGame</vt:lpstr>
      <vt:lpstr>WarriorGame</vt:lpstr>
      <vt:lpstr>WarriorGame</vt:lpstr>
      <vt:lpstr>WarriorGame</vt:lpstr>
      <vt:lpstr>Ninject</vt:lpstr>
      <vt:lpstr>Porque usar Ninject?</vt:lpstr>
      <vt:lpstr>Porque usar Ninject?</vt:lpstr>
      <vt:lpstr>Porque usar Ninject?</vt:lpstr>
      <vt:lpstr>Porque usar Ninject?</vt:lpstr>
      <vt:lpstr>Apresentação do PowerPoint</vt:lpstr>
      <vt:lpstr>Como Usar?</vt:lpstr>
      <vt:lpstr>Kernel</vt:lpstr>
      <vt:lpstr>NinjectModule</vt:lpstr>
      <vt:lpstr>NinjectModule</vt:lpstr>
      <vt:lpstr>Constructor Injection</vt:lpstr>
      <vt:lpstr>Constructor Injection</vt:lpstr>
      <vt:lpstr>Apresentação do PowerPoint</vt:lpstr>
      <vt:lpstr>Object Scope</vt:lpstr>
      <vt:lpstr>Apresentação do PowerPoint</vt:lpstr>
      <vt:lpstr>AutoWiring</vt:lpstr>
      <vt:lpstr>ASP.NET MVC 3</vt:lpstr>
      <vt:lpstr>ASP.NET MVC 3</vt:lpstr>
      <vt:lpstr>ASP.NET MVC 3</vt:lpstr>
      <vt:lpstr>Questões?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Ninject</dc:title>
  <dc:creator>André Alexandre</dc:creator>
  <cp:lastModifiedBy>André Alexandre</cp:lastModifiedBy>
  <cp:revision>72</cp:revision>
  <dcterms:created xsi:type="dcterms:W3CDTF">2012-05-05T14:13:09Z</dcterms:created>
  <dcterms:modified xsi:type="dcterms:W3CDTF">2012-05-23T12:07:16Z</dcterms:modified>
</cp:coreProperties>
</file>