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  <p:sldId id="269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D0E36-8CBF-4171-91B3-82D274E74A17}" v="152" dt="2024-05-07T03:03:4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hung lin" userId="789669103da4da19" providerId="Windows Live" clId="Web-{6A7D0E36-8CBF-4171-91B3-82D274E74A17}"/>
    <pc:docChg chg="addSld modSld sldOrd addMainMaster delMainMaster">
      <pc:chgData name="lee hung lin" userId="789669103da4da19" providerId="Windows Live" clId="Web-{6A7D0E36-8CBF-4171-91B3-82D274E74A17}" dt="2024-05-07T03:03:29.222" v="132" actId="20577"/>
      <pc:docMkLst>
        <pc:docMk/>
      </pc:docMkLst>
      <pc:sldChg chg="addSp modSp mod setBg modClrScheme chgLayout">
        <pc:chgData name="lee hung lin" userId="789669103da4da19" providerId="Windows Live" clId="Web-{6A7D0E36-8CBF-4171-91B3-82D274E74A17}" dt="2024-05-07T02:56:41.509" v="10" actId="20577"/>
        <pc:sldMkLst>
          <pc:docMk/>
          <pc:sldMk cId="2592129946" sldId="256"/>
        </pc:sldMkLst>
        <pc:spChg chg="mod">
          <ac:chgData name="lee hung lin" userId="789669103da4da19" providerId="Windows Live" clId="Web-{6A7D0E36-8CBF-4171-91B3-82D274E74A17}" dt="2024-05-07T02:56:41.509" v="10" actId="20577"/>
          <ac:spMkLst>
            <pc:docMk/>
            <pc:sldMk cId="2592129946" sldId="256"/>
            <ac:spMk id="2" creationId="{00000000-0000-0000-0000-000000000000}"/>
          </ac:spMkLst>
        </pc:spChg>
        <pc:spChg chg="mod">
          <ac:chgData name="lee hung lin" userId="789669103da4da19" providerId="Windows Live" clId="Web-{6A7D0E36-8CBF-4171-91B3-82D274E74A17}" dt="2024-05-07T02:56:34.837" v="0"/>
          <ac:spMkLst>
            <pc:docMk/>
            <pc:sldMk cId="2592129946" sldId="256"/>
            <ac:spMk id="3" creationId="{00000000-0000-0000-0000-000000000000}"/>
          </ac:spMkLst>
        </pc:spChg>
        <pc:spChg chg="add">
          <ac:chgData name="lee hung lin" userId="789669103da4da19" providerId="Windows Live" clId="Web-{6A7D0E36-8CBF-4171-91B3-82D274E74A17}" dt="2024-05-07T02:56:34.837" v="0"/>
          <ac:spMkLst>
            <pc:docMk/>
            <pc:sldMk cId="2592129946" sldId="256"/>
            <ac:spMk id="8" creationId="{6CA2C65D-0168-1245-86C8-62A8A6F7B813}"/>
          </ac:spMkLst>
        </pc:spChg>
        <pc:spChg chg="add">
          <ac:chgData name="lee hung lin" userId="789669103da4da19" providerId="Windows Live" clId="Web-{6A7D0E36-8CBF-4171-91B3-82D274E74A17}" dt="2024-05-07T02:56:34.837" v="0"/>
          <ac:spMkLst>
            <pc:docMk/>
            <pc:sldMk cId="2592129946" sldId="256"/>
            <ac:spMk id="10" creationId="{755E9273-3717-C94C-9BFF-75E87E47C46A}"/>
          </ac:spMkLst>
        </pc:spChg>
        <pc:spChg chg="add">
          <ac:chgData name="lee hung lin" userId="789669103da4da19" providerId="Windows Live" clId="Web-{6A7D0E36-8CBF-4171-91B3-82D274E74A17}" dt="2024-05-07T02:56:34.837" v="0"/>
          <ac:spMkLst>
            <pc:docMk/>
            <pc:sldMk cId="2592129946" sldId="256"/>
            <ac:spMk id="12" creationId="{7538ACEC-EE74-2045-988F-C377BD632619}"/>
          </ac:spMkLst>
        </pc:spChg>
        <pc:spChg chg="add">
          <ac:chgData name="lee hung lin" userId="789669103da4da19" providerId="Windows Live" clId="Web-{6A7D0E36-8CBF-4171-91B3-82D274E74A17}" dt="2024-05-07T02:56:34.837" v="0"/>
          <ac:spMkLst>
            <pc:docMk/>
            <pc:sldMk cId="2592129946" sldId="256"/>
            <ac:spMk id="14" creationId="{A1F35926-4768-7942-AA72-41D0B68153F2}"/>
          </ac:spMkLst>
        </pc:spChg>
      </pc:sldChg>
      <pc:sldChg chg="modSp new">
        <pc:chgData name="lee hung lin" userId="789669103da4da19" providerId="Windows Live" clId="Web-{6A7D0E36-8CBF-4171-91B3-82D274E74A17}" dt="2024-05-07T02:57:02.697" v="18" actId="20577"/>
        <pc:sldMkLst>
          <pc:docMk/>
          <pc:sldMk cId="813901032" sldId="257"/>
        </pc:sldMkLst>
        <pc:spChg chg="mod">
          <ac:chgData name="lee hung lin" userId="789669103da4da19" providerId="Windows Live" clId="Web-{6A7D0E36-8CBF-4171-91B3-82D274E74A17}" dt="2024-05-07T02:56:56.869" v="16" actId="20577"/>
          <ac:spMkLst>
            <pc:docMk/>
            <pc:sldMk cId="813901032" sldId="257"/>
            <ac:spMk id="2" creationId="{989AE5F2-10DE-1FAF-53A4-BF3A1F44080C}"/>
          </ac:spMkLst>
        </pc:spChg>
        <pc:spChg chg="mod">
          <ac:chgData name="lee hung lin" userId="789669103da4da19" providerId="Windows Live" clId="Web-{6A7D0E36-8CBF-4171-91B3-82D274E74A17}" dt="2024-05-07T02:57:02.697" v="18" actId="20577"/>
          <ac:spMkLst>
            <pc:docMk/>
            <pc:sldMk cId="813901032" sldId="257"/>
            <ac:spMk id="3" creationId="{E9D84749-2469-4797-BBE0-DCE69E5BA8D7}"/>
          </ac:spMkLst>
        </pc:spChg>
      </pc:sldChg>
      <pc:sldChg chg="addSp delSp modSp new">
        <pc:chgData name="lee hung lin" userId="789669103da4da19" providerId="Windows Live" clId="Web-{6A7D0E36-8CBF-4171-91B3-82D274E74A17}" dt="2024-05-07T03:01:33.845" v="98" actId="1076"/>
        <pc:sldMkLst>
          <pc:docMk/>
          <pc:sldMk cId="3447098561" sldId="258"/>
        </pc:sldMkLst>
        <pc:spChg chg="del">
          <ac:chgData name="lee hung lin" userId="789669103da4da19" providerId="Windows Live" clId="Web-{6A7D0E36-8CBF-4171-91B3-82D274E74A17}" dt="2024-05-07T03:01:30.141" v="95"/>
          <ac:spMkLst>
            <pc:docMk/>
            <pc:sldMk cId="3447098561" sldId="258"/>
            <ac:spMk id="2" creationId="{BA37F5A4-495F-0ADE-C133-1D9A31BDD309}"/>
          </ac:spMkLst>
        </pc:spChg>
        <pc:spChg chg="del">
          <ac:chgData name="lee hung lin" userId="789669103da4da19" providerId="Windows Live" clId="Web-{6A7D0E36-8CBF-4171-91B3-82D274E74A17}" dt="2024-05-07T03:01:30.844" v="96"/>
          <ac:spMkLst>
            <pc:docMk/>
            <pc:sldMk cId="3447098561" sldId="258"/>
            <ac:spMk id="3" creationId="{12C5766B-13F8-DAFD-72F6-2FD928ED862D}"/>
          </ac:spMkLst>
        </pc:spChg>
        <pc:picChg chg="add mod">
          <ac:chgData name="lee hung lin" userId="789669103da4da19" providerId="Windows Live" clId="Web-{6A7D0E36-8CBF-4171-91B3-82D274E74A17}" dt="2024-05-07T03:01:33.845" v="98" actId="1076"/>
          <ac:picMkLst>
            <pc:docMk/>
            <pc:sldMk cId="3447098561" sldId="258"/>
            <ac:picMk id="4" creationId="{C1D96784-4522-E870-BE01-0EDEDC514AB3}"/>
          </ac:picMkLst>
        </pc:picChg>
      </pc:sldChg>
      <pc:sldChg chg="addSp delSp modSp new">
        <pc:chgData name="lee hung lin" userId="789669103da4da19" providerId="Windows Live" clId="Web-{6A7D0E36-8CBF-4171-91B3-82D274E74A17}" dt="2024-05-07T03:01:45.860" v="102" actId="1076"/>
        <pc:sldMkLst>
          <pc:docMk/>
          <pc:sldMk cId="3999480568" sldId="259"/>
        </pc:sldMkLst>
        <pc:spChg chg="del">
          <ac:chgData name="lee hung lin" userId="789669103da4da19" providerId="Windows Live" clId="Web-{6A7D0E36-8CBF-4171-91B3-82D274E74A17}" dt="2024-05-07T03:01:42.376" v="99"/>
          <ac:spMkLst>
            <pc:docMk/>
            <pc:sldMk cId="3999480568" sldId="259"/>
            <ac:spMk id="2" creationId="{3FE269A3-0D97-E32A-9D2A-F0DD8CC5D0FA}"/>
          </ac:spMkLst>
        </pc:spChg>
        <pc:spChg chg="del">
          <ac:chgData name="lee hung lin" userId="789669103da4da19" providerId="Windows Live" clId="Web-{6A7D0E36-8CBF-4171-91B3-82D274E74A17}" dt="2024-05-07T03:01:43.298" v="100"/>
          <ac:spMkLst>
            <pc:docMk/>
            <pc:sldMk cId="3999480568" sldId="259"/>
            <ac:spMk id="3" creationId="{D68B7868-88FE-E308-32F2-8BE76EC9BFCA}"/>
          </ac:spMkLst>
        </pc:spChg>
        <pc:picChg chg="add mod">
          <ac:chgData name="lee hung lin" userId="789669103da4da19" providerId="Windows Live" clId="Web-{6A7D0E36-8CBF-4171-91B3-82D274E74A17}" dt="2024-05-07T03:01:45.860" v="102" actId="1076"/>
          <ac:picMkLst>
            <pc:docMk/>
            <pc:sldMk cId="3999480568" sldId="259"/>
            <ac:picMk id="4" creationId="{82F8E1FE-D620-BE26-D512-84F0474FEC4A}"/>
          </ac:picMkLst>
        </pc:picChg>
      </pc:sldChg>
      <pc:sldChg chg="addSp delSp modSp new">
        <pc:chgData name="lee hung lin" userId="789669103da4da19" providerId="Windows Live" clId="Web-{6A7D0E36-8CBF-4171-91B3-82D274E74A17}" dt="2024-05-07T02:59:15.997" v="66"/>
        <pc:sldMkLst>
          <pc:docMk/>
          <pc:sldMk cId="2909920841" sldId="260"/>
        </pc:sldMkLst>
        <pc:spChg chg="mod">
          <ac:chgData name="lee hung lin" userId="789669103da4da19" providerId="Windows Live" clId="Web-{6A7D0E36-8CBF-4171-91B3-82D274E74A17}" dt="2024-05-07T02:57:44.042" v="32" actId="1076"/>
          <ac:spMkLst>
            <pc:docMk/>
            <pc:sldMk cId="2909920841" sldId="260"/>
            <ac:spMk id="2" creationId="{10986947-9594-5630-17A3-514767005128}"/>
          </ac:spMkLst>
        </pc:spChg>
        <pc:spChg chg="del">
          <ac:chgData name="lee hung lin" userId="789669103da4da19" providerId="Windows Live" clId="Web-{6A7D0E36-8CBF-4171-91B3-82D274E74A17}" dt="2024-05-07T02:57:15.588" v="24"/>
          <ac:spMkLst>
            <pc:docMk/>
            <pc:sldMk cId="2909920841" sldId="260"/>
            <ac:spMk id="3" creationId="{69FA7582-E1AF-B2E0-1438-9FF11C7440CE}"/>
          </ac:spMkLst>
        </pc:spChg>
        <pc:picChg chg="add mod ord">
          <ac:chgData name="lee hung lin" userId="789669103da4da19" providerId="Windows Live" clId="Web-{6A7D0E36-8CBF-4171-91B3-82D274E74A17}" dt="2024-05-07T02:57:46.604" v="34" actId="1076"/>
          <ac:picMkLst>
            <pc:docMk/>
            <pc:sldMk cId="2909920841" sldId="260"/>
            <ac:picMk id="4" creationId="{BFE8026B-583E-48DB-BD60-43B1B2C3810E}"/>
          </ac:picMkLst>
        </pc:picChg>
        <pc:picChg chg="add del mod">
          <ac:chgData name="lee hung lin" userId="789669103da4da19" providerId="Windows Live" clId="Web-{6A7D0E36-8CBF-4171-91B3-82D274E74A17}" dt="2024-05-07T02:59:15.997" v="66"/>
          <ac:picMkLst>
            <pc:docMk/>
            <pc:sldMk cId="2909920841" sldId="260"/>
            <ac:picMk id="5" creationId="{16D98DAC-AAEB-5E2E-4023-858E0658AEB3}"/>
          </ac:picMkLst>
        </pc:picChg>
        <pc:picChg chg="add mod">
          <ac:chgData name="lee hung lin" userId="789669103da4da19" providerId="Windows Live" clId="Web-{6A7D0E36-8CBF-4171-91B3-82D274E74A17}" dt="2024-05-07T02:58:37.887" v="54" actId="1076"/>
          <ac:picMkLst>
            <pc:docMk/>
            <pc:sldMk cId="2909920841" sldId="260"/>
            <ac:picMk id="6" creationId="{37115900-7DFB-8900-CF67-45ACE14F13A1}"/>
          </ac:picMkLst>
        </pc:picChg>
        <pc:picChg chg="add mod modCrop">
          <ac:chgData name="lee hung lin" userId="789669103da4da19" providerId="Windows Live" clId="Web-{6A7D0E36-8CBF-4171-91B3-82D274E74A17}" dt="2024-05-07T02:58:40.168" v="55" actId="1076"/>
          <ac:picMkLst>
            <pc:docMk/>
            <pc:sldMk cId="2909920841" sldId="260"/>
            <ac:picMk id="7" creationId="{B4F8F88F-48F2-CF03-C5F6-94C96EB1D4A7}"/>
          </ac:picMkLst>
        </pc:picChg>
        <pc:picChg chg="add mod">
          <ac:chgData name="lee hung lin" userId="789669103da4da19" providerId="Windows Live" clId="Web-{6A7D0E36-8CBF-4171-91B3-82D274E74A17}" dt="2024-05-07T02:58:41.137" v="56" actId="1076"/>
          <ac:picMkLst>
            <pc:docMk/>
            <pc:sldMk cId="2909920841" sldId="260"/>
            <ac:picMk id="8" creationId="{DD2EDEC5-28C1-FA9E-69BD-344DA4EE33C5}"/>
          </ac:picMkLst>
        </pc:picChg>
        <pc:picChg chg="add mod">
          <ac:chgData name="lee hung lin" userId="789669103da4da19" providerId="Windows Live" clId="Web-{6A7D0E36-8CBF-4171-91B3-82D274E74A17}" dt="2024-05-07T02:58:47.043" v="59" actId="1076"/>
          <ac:picMkLst>
            <pc:docMk/>
            <pc:sldMk cId="2909920841" sldId="260"/>
            <ac:picMk id="9" creationId="{02BC83FA-3F42-7A8A-09A8-E53F3E26490F}"/>
          </ac:picMkLst>
        </pc:picChg>
      </pc:sldChg>
      <pc:sldChg chg="addSp delSp modSp new">
        <pc:chgData name="lee hung lin" userId="789669103da4da19" providerId="Windows Live" clId="Web-{6A7D0E36-8CBF-4171-91B3-82D274E74A17}" dt="2024-05-07T03:02:43.799" v="120" actId="1076"/>
        <pc:sldMkLst>
          <pc:docMk/>
          <pc:sldMk cId="927513002" sldId="261"/>
        </pc:sldMkLst>
        <pc:spChg chg="mod">
          <ac:chgData name="lee hung lin" userId="789669103da4da19" providerId="Windows Live" clId="Web-{6A7D0E36-8CBF-4171-91B3-82D274E74A17}" dt="2024-05-07T02:59:00.981" v="61" actId="1076"/>
          <ac:spMkLst>
            <pc:docMk/>
            <pc:sldMk cId="927513002" sldId="261"/>
            <ac:spMk id="2" creationId="{2DB3C3C3-564C-2FDF-798E-8FEEC2C9D4C2}"/>
          </ac:spMkLst>
        </pc:spChg>
        <pc:spChg chg="del">
          <ac:chgData name="lee hung lin" userId="789669103da4da19" providerId="Windows Live" clId="Web-{6A7D0E36-8CBF-4171-91B3-82D274E74A17}" dt="2024-05-07T02:59:02.731" v="62"/>
          <ac:spMkLst>
            <pc:docMk/>
            <pc:sldMk cId="927513002" sldId="261"/>
            <ac:spMk id="3" creationId="{C849028E-F186-49E5-EF52-8F8194FFDB65}"/>
          </ac:spMkLst>
        </pc:spChg>
        <pc:picChg chg="add mod">
          <ac:chgData name="lee hung lin" userId="789669103da4da19" providerId="Windows Live" clId="Web-{6A7D0E36-8CBF-4171-91B3-82D274E74A17}" dt="2024-05-07T03:02:43.799" v="120" actId="1076"/>
          <ac:picMkLst>
            <pc:docMk/>
            <pc:sldMk cId="927513002" sldId="261"/>
            <ac:picMk id="4" creationId="{F792B89B-E436-3447-7D95-AB6AD038EA22}"/>
          </ac:picMkLst>
        </pc:picChg>
        <pc:picChg chg="add del mod">
          <ac:chgData name="lee hung lin" userId="789669103da4da19" providerId="Windows Live" clId="Web-{6A7D0E36-8CBF-4171-91B3-82D274E74A17}" dt="2024-05-07T02:59:37.154" v="69"/>
          <ac:picMkLst>
            <pc:docMk/>
            <pc:sldMk cId="927513002" sldId="261"/>
            <ac:picMk id="5" creationId="{33CFC0E8-FA04-E1FA-72E8-A1184C80C7AB}"/>
          </ac:picMkLst>
        </pc:picChg>
        <pc:picChg chg="add del mod">
          <ac:chgData name="lee hung lin" userId="789669103da4da19" providerId="Windows Live" clId="Web-{6A7D0E36-8CBF-4171-91B3-82D274E74A17}" dt="2024-05-07T02:59:44.607" v="71"/>
          <ac:picMkLst>
            <pc:docMk/>
            <pc:sldMk cId="927513002" sldId="261"/>
            <ac:picMk id="6" creationId="{940A8ECF-3691-CB10-10B9-53985A47B52A}"/>
          </ac:picMkLst>
        </pc:picChg>
      </pc:sldChg>
      <pc:sldChg chg="addSp delSp modSp new">
        <pc:chgData name="lee hung lin" userId="789669103da4da19" providerId="Windows Live" clId="Web-{6A7D0E36-8CBF-4171-91B3-82D274E74A17}" dt="2024-05-07T03:00:43.484" v="85" actId="1076"/>
        <pc:sldMkLst>
          <pc:docMk/>
          <pc:sldMk cId="2977596315" sldId="262"/>
        </pc:sldMkLst>
        <pc:spChg chg="del">
          <ac:chgData name="lee hung lin" userId="789669103da4da19" providerId="Windows Live" clId="Web-{6A7D0E36-8CBF-4171-91B3-82D274E74A17}" dt="2024-05-07T02:59:48.295" v="72"/>
          <ac:spMkLst>
            <pc:docMk/>
            <pc:sldMk cId="2977596315" sldId="262"/>
            <ac:spMk id="2" creationId="{B59524C3-1679-2202-4649-88EDB1B727B4}"/>
          </ac:spMkLst>
        </pc:spChg>
        <pc:spChg chg="del">
          <ac:chgData name="lee hung lin" userId="789669103da4da19" providerId="Windows Live" clId="Web-{6A7D0E36-8CBF-4171-91B3-82D274E74A17}" dt="2024-05-07T02:59:49.592" v="73"/>
          <ac:spMkLst>
            <pc:docMk/>
            <pc:sldMk cId="2977596315" sldId="262"/>
            <ac:spMk id="3" creationId="{2FE2C41E-07E1-1327-1C5C-2120A4D7A73F}"/>
          </ac:spMkLst>
        </pc:spChg>
        <pc:picChg chg="add del mod">
          <ac:chgData name="lee hung lin" userId="789669103da4da19" providerId="Windows Live" clId="Web-{6A7D0E36-8CBF-4171-91B3-82D274E74A17}" dt="2024-05-07T03:00:09.764" v="79"/>
          <ac:picMkLst>
            <pc:docMk/>
            <pc:sldMk cId="2977596315" sldId="262"/>
            <ac:picMk id="4" creationId="{B1CA45C7-CF38-61D8-C6D3-0F22CBB7DEAE}"/>
          </ac:picMkLst>
        </pc:picChg>
        <pc:picChg chg="add mod">
          <ac:chgData name="lee hung lin" userId="789669103da4da19" providerId="Windows Live" clId="Web-{6A7D0E36-8CBF-4171-91B3-82D274E74A17}" dt="2024-05-07T03:00:43.484" v="85" actId="1076"/>
          <ac:picMkLst>
            <pc:docMk/>
            <pc:sldMk cId="2977596315" sldId="262"/>
            <ac:picMk id="5" creationId="{A947D0DE-5583-99FC-CC29-1C8F24DC5FB3}"/>
          </ac:picMkLst>
        </pc:picChg>
      </pc:sldChg>
      <pc:sldChg chg="addSp delSp modSp new">
        <pc:chgData name="lee hung lin" userId="789669103da4da19" providerId="Windows Live" clId="Web-{6A7D0E36-8CBF-4171-91B3-82D274E74A17}" dt="2024-05-07T03:01:04.594" v="90" actId="1076"/>
        <pc:sldMkLst>
          <pc:docMk/>
          <pc:sldMk cId="3338999590" sldId="263"/>
        </pc:sldMkLst>
        <pc:spChg chg="del">
          <ac:chgData name="lee hung lin" userId="789669103da4da19" providerId="Windows Live" clId="Web-{6A7D0E36-8CBF-4171-91B3-82D274E74A17}" dt="2024-05-07T03:00:56.140" v="86"/>
          <ac:spMkLst>
            <pc:docMk/>
            <pc:sldMk cId="3338999590" sldId="263"/>
            <ac:spMk id="2" creationId="{D398F49D-7123-4A90-4DBF-C03C47BED166}"/>
          </ac:spMkLst>
        </pc:spChg>
        <pc:spChg chg="del">
          <ac:chgData name="lee hung lin" userId="789669103da4da19" providerId="Windows Live" clId="Web-{6A7D0E36-8CBF-4171-91B3-82D274E74A17}" dt="2024-05-07T03:00:57.047" v="87"/>
          <ac:spMkLst>
            <pc:docMk/>
            <pc:sldMk cId="3338999590" sldId="263"/>
            <ac:spMk id="3" creationId="{930788C4-DDE1-7A38-BEDD-6DBF121AF79F}"/>
          </ac:spMkLst>
        </pc:spChg>
        <pc:picChg chg="add mod">
          <ac:chgData name="lee hung lin" userId="789669103da4da19" providerId="Windows Live" clId="Web-{6A7D0E36-8CBF-4171-91B3-82D274E74A17}" dt="2024-05-07T03:01:04.594" v="90" actId="1076"/>
          <ac:picMkLst>
            <pc:docMk/>
            <pc:sldMk cId="3338999590" sldId="263"/>
            <ac:picMk id="4" creationId="{29984397-F987-94A3-9C14-585419391574}"/>
          </ac:picMkLst>
        </pc:picChg>
      </pc:sldChg>
      <pc:sldChg chg="addSp delSp modSp new">
        <pc:chgData name="lee hung lin" userId="789669103da4da19" providerId="Windows Live" clId="Web-{6A7D0E36-8CBF-4171-91B3-82D274E74A17}" dt="2024-05-07T03:01:21.876" v="94" actId="1076"/>
        <pc:sldMkLst>
          <pc:docMk/>
          <pc:sldMk cId="625398493" sldId="264"/>
        </pc:sldMkLst>
        <pc:spChg chg="del">
          <ac:chgData name="lee hung lin" userId="789669103da4da19" providerId="Windows Live" clId="Web-{6A7D0E36-8CBF-4171-91B3-82D274E74A17}" dt="2024-05-07T03:01:17.375" v="91"/>
          <ac:spMkLst>
            <pc:docMk/>
            <pc:sldMk cId="625398493" sldId="264"/>
            <ac:spMk id="2" creationId="{AFCAAC8F-232A-6571-9AD0-3E33C8D86348}"/>
          </ac:spMkLst>
        </pc:spChg>
        <pc:spChg chg="del">
          <ac:chgData name="lee hung lin" userId="789669103da4da19" providerId="Windows Live" clId="Web-{6A7D0E36-8CBF-4171-91B3-82D274E74A17}" dt="2024-05-07T03:01:18.485" v="92"/>
          <ac:spMkLst>
            <pc:docMk/>
            <pc:sldMk cId="625398493" sldId="264"/>
            <ac:spMk id="3" creationId="{32C60642-3CC8-FCAF-437A-87F4DEBA4A67}"/>
          </ac:spMkLst>
        </pc:spChg>
        <pc:picChg chg="add mod">
          <ac:chgData name="lee hung lin" userId="789669103da4da19" providerId="Windows Live" clId="Web-{6A7D0E36-8CBF-4171-91B3-82D274E74A17}" dt="2024-05-07T03:01:21.876" v="94" actId="1076"/>
          <ac:picMkLst>
            <pc:docMk/>
            <pc:sldMk cId="625398493" sldId="264"/>
            <ac:picMk id="4" creationId="{80FEE472-D224-2A0A-4E5F-0E0044E866E6}"/>
          </ac:picMkLst>
        </pc:picChg>
      </pc:sldChg>
      <pc:sldChg chg="addSp delSp modSp new">
        <pc:chgData name="lee hung lin" userId="789669103da4da19" providerId="Windows Live" clId="Web-{6A7D0E36-8CBF-4171-91B3-82D274E74A17}" dt="2024-05-07T03:02:20.064" v="114"/>
        <pc:sldMkLst>
          <pc:docMk/>
          <pc:sldMk cId="1240198223" sldId="265"/>
        </pc:sldMkLst>
        <pc:spChg chg="del">
          <ac:chgData name="lee hung lin" userId="789669103da4da19" providerId="Windows Live" clId="Web-{6A7D0E36-8CBF-4171-91B3-82D274E74A17}" dt="2024-05-07T03:02:17.377" v="112"/>
          <ac:spMkLst>
            <pc:docMk/>
            <pc:sldMk cId="1240198223" sldId="265"/>
            <ac:spMk id="2" creationId="{3531935C-F74A-21C7-90A4-5F28644B683E}"/>
          </ac:spMkLst>
        </pc:spChg>
        <pc:spChg chg="del">
          <ac:chgData name="lee hung lin" userId="789669103da4da19" providerId="Windows Live" clId="Web-{6A7D0E36-8CBF-4171-91B3-82D274E74A17}" dt="2024-05-07T03:02:18.486" v="113"/>
          <ac:spMkLst>
            <pc:docMk/>
            <pc:sldMk cId="1240198223" sldId="265"/>
            <ac:spMk id="3" creationId="{C3DBDCC0-A219-0A71-F0BF-16D902A9B6AB}"/>
          </ac:spMkLst>
        </pc:spChg>
        <pc:picChg chg="add mod">
          <ac:chgData name="lee hung lin" userId="789669103da4da19" providerId="Windows Live" clId="Web-{6A7D0E36-8CBF-4171-91B3-82D274E74A17}" dt="2024-05-07T03:02:20.064" v="114"/>
          <ac:picMkLst>
            <pc:docMk/>
            <pc:sldMk cId="1240198223" sldId="265"/>
            <ac:picMk id="4" creationId="{A79AD2DB-21B4-1227-2CEC-D1B1606EEC1E}"/>
          </ac:picMkLst>
        </pc:picChg>
      </pc:sldChg>
      <pc:sldChg chg="addSp delSp modSp new">
        <pc:chgData name="lee hung lin" userId="789669103da4da19" providerId="Windows Live" clId="Web-{6A7D0E36-8CBF-4171-91B3-82D274E74A17}" dt="2024-05-07T03:02:34.393" v="118" actId="1076"/>
        <pc:sldMkLst>
          <pc:docMk/>
          <pc:sldMk cId="3134620970" sldId="266"/>
        </pc:sldMkLst>
        <pc:spChg chg="del">
          <ac:chgData name="lee hung lin" userId="789669103da4da19" providerId="Windows Live" clId="Web-{6A7D0E36-8CBF-4171-91B3-82D274E74A17}" dt="2024-05-07T03:02:27.971" v="115"/>
          <ac:spMkLst>
            <pc:docMk/>
            <pc:sldMk cId="3134620970" sldId="266"/>
            <ac:spMk id="2" creationId="{2DB598EA-5FA7-ABD5-5773-2C3DEDBA9150}"/>
          </ac:spMkLst>
        </pc:spChg>
        <pc:spChg chg="del">
          <ac:chgData name="lee hung lin" userId="789669103da4da19" providerId="Windows Live" clId="Web-{6A7D0E36-8CBF-4171-91B3-82D274E74A17}" dt="2024-05-07T03:02:28.768" v="116"/>
          <ac:spMkLst>
            <pc:docMk/>
            <pc:sldMk cId="3134620970" sldId="266"/>
            <ac:spMk id="3" creationId="{CEE0A1E0-19B8-0C84-FD56-3B7C9EEC63DE}"/>
          </ac:spMkLst>
        </pc:spChg>
        <pc:picChg chg="add mod">
          <ac:chgData name="lee hung lin" userId="789669103da4da19" providerId="Windows Live" clId="Web-{6A7D0E36-8CBF-4171-91B3-82D274E74A17}" dt="2024-05-07T03:02:34.393" v="118" actId="1076"/>
          <ac:picMkLst>
            <pc:docMk/>
            <pc:sldMk cId="3134620970" sldId="266"/>
            <ac:picMk id="4" creationId="{6B11FD48-3348-EF14-C53B-BD8E71C563B3}"/>
          </ac:picMkLst>
        </pc:picChg>
      </pc:sldChg>
      <pc:sldChg chg="addSp delSp modSp new">
        <pc:chgData name="lee hung lin" userId="789669103da4da19" providerId="Windows Live" clId="Web-{6A7D0E36-8CBF-4171-91B3-82D274E74A17}" dt="2024-05-07T03:02:56.034" v="123"/>
        <pc:sldMkLst>
          <pc:docMk/>
          <pc:sldMk cId="2001848048" sldId="267"/>
        </pc:sldMkLst>
        <pc:spChg chg="del">
          <ac:chgData name="lee hung lin" userId="789669103da4da19" providerId="Windows Live" clId="Web-{6A7D0E36-8CBF-4171-91B3-82D274E74A17}" dt="2024-05-07T03:02:53.753" v="121"/>
          <ac:spMkLst>
            <pc:docMk/>
            <pc:sldMk cId="2001848048" sldId="267"/>
            <ac:spMk id="2" creationId="{08CD6DEC-3AE3-2EEF-BDF0-8A235E89D975}"/>
          </ac:spMkLst>
        </pc:spChg>
        <pc:spChg chg="del">
          <ac:chgData name="lee hung lin" userId="789669103da4da19" providerId="Windows Live" clId="Web-{6A7D0E36-8CBF-4171-91B3-82D274E74A17}" dt="2024-05-07T03:02:54.190" v="122"/>
          <ac:spMkLst>
            <pc:docMk/>
            <pc:sldMk cId="2001848048" sldId="267"/>
            <ac:spMk id="3" creationId="{6F4C3D4B-85C8-33DF-FB4E-DD147934FBAB}"/>
          </ac:spMkLst>
        </pc:spChg>
        <pc:picChg chg="add mod">
          <ac:chgData name="lee hung lin" userId="789669103da4da19" providerId="Windows Live" clId="Web-{6A7D0E36-8CBF-4171-91B3-82D274E74A17}" dt="2024-05-07T03:02:56.034" v="123"/>
          <ac:picMkLst>
            <pc:docMk/>
            <pc:sldMk cId="2001848048" sldId="267"/>
            <ac:picMk id="4" creationId="{78A7C28C-8944-0FF4-3AE0-FDD44052FE4D}"/>
          </ac:picMkLst>
        </pc:picChg>
      </pc:sldChg>
      <pc:sldChg chg="addSp delSp modSp new">
        <pc:chgData name="lee hung lin" userId="789669103da4da19" providerId="Windows Live" clId="Web-{6A7D0E36-8CBF-4171-91B3-82D274E74A17}" dt="2024-05-07T03:03:17.019" v="129"/>
        <pc:sldMkLst>
          <pc:docMk/>
          <pc:sldMk cId="1023668764" sldId="268"/>
        </pc:sldMkLst>
        <pc:spChg chg="del">
          <ac:chgData name="lee hung lin" userId="789669103da4da19" providerId="Windows Live" clId="Web-{6A7D0E36-8CBF-4171-91B3-82D274E74A17}" dt="2024-05-07T03:03:14.425" v="128"/>
          <ac:spMkLst>
            <pc:docMk/>
            <pc:sldMk cId="1023668764" sldId="268"/>
            <ac:spMk id="2" creationId="{854877FD-F404-5F79-A05E-13180397E647}"/>
          </ac:spMkLst>
        </pc:spChg>
        <pc:spChg chg="add del">
          <ac:chgData name="lee hung lin" userId="789669103da4da19" providerId="Windows Live" clId="Web-{6A7D0E36-8CBF-4171-91B3-82D274E74A17}" dt="2024-05-07T03:03:13.581" v="127"/>
          <ac:spMkLst>
            <pc:docMk/>
            <pc:sldMk cId="1023668764" sldId="268"/>
            <ac:spMk id="3" creationId="{C4F17C51-3CA1-CFF8-5330-248C2373D696}"/>
          </ac:spMkLst>
        </pc:spChg>
        <pc:picChg chg="add del mod ord">
          <ac:chgData name="lee hung lin" userId="789669103da4da19" providerId="Windows Live" clId="Web-{6A7D0E36-8CBF-4171-91B3-82D274E74A17}" dt="2024-05-07T03:03:10.675" v="126"/>
          <ac:picMkLst>
            <pc:docMk/>
            <pc:sldMk cId="1023668764" sldId="268"/>
            <ac:picMk id="4" creationId="{7B5F224B-17BD-A98B-1FCC-46DE02224D27}"/>
          </ac:picMkLst>
        </pc:picChg>
        <pc:picChg chg="add mod">
          <ac:chgData name="lee hung lin" userId="789669103da4da19" providerId="Windows Live" clId="Web-{6A7D0E36-8CBF-4171-91B3-82D274E74A17}" dt="2024-05-07T03:03:17.019" v="129"/>
          <ac:picMkLst>
            <pc:docMk/>
            <pc:sldMk cId="1023668764" sldId="268"/>
            <ac:picMk id="5" creationId="{D1D5D5EE-4FAD-BF8F-6DC8-39F6F44CFD37}"/>
          </ac:picMkLst>
        </pc:picChg>
      </pc:sldChg>
      <pc:sldChg chg="addSp delSp modSp new ord">
        <pc:chgData name="lee hung lin" userId="789669103da4da19" providerId="Windows Live" clId="Web-{6A7D0E36-8CBF-4171-91B3-82D274E74A17}" dt="2024-05-07T03:02:10.517" v="111"/>
        <pc:sldMkLst>
          <pc:docMk/>
          <pc:sldMk cId="974113945" sldId="269"/>
        </pc:sldMkLst>
        <pc:spChg chg="del">
          <ac:chgData name="lee hung lin" userId="789669103da4da19" providerId="Windows Live" clId="Web-{6A7D0E36-8CBF-4171-91B3-82D274E74A17}" dt="2024-05-07T03:02:03.111" v="108"/>
          <ac:spMkLst>
            <pc:docMk/>
            <pc:sldMk cId="974113945" sldId="269"/>
            <ac:spMk id="2" creationId="{B1B85A9D-A2F3-239E-7A00-DE2E120DEEF1}"/>
          </ac:spMkLst>
        </pc:spChg>
        <pc:spChg chg="del">
          <ac:chgData name="lee hung lin" userId="789669103da4da19" providerId="Windows Live" clId="Web-{6A7D0E36-8CBF-4171-91B3-82D274E74A17}" dt="2024-05-07T03:02:03.939" v="109"/>
          <ac:spMkLst>
            <pc:docMk/>
            <pc:sldMk cId="974113945" sldId="269"/>
            <ac:spMk id="3" creationId="{ED3516A4-709C-7D9A-C644-40F0E6AE82E9}"/>
          </ac:spMkLst>
        </pc:spChg>
        <pc:picChg chg="add mod">
          <ac:chgData name="lee hung lin" userId="789669103da4da19" providerId="Windows Live" clId="Web-{6A7D0E36-8CBF-4171-91B3-82D274E74A17}" dt="2024-05-07T03:02:05.798" v="110"/>
          <ac:picMkLst>
            <pc:docMk/>
            <pc:sldMk cId="974113945" sldId="269"/>
            <ac:picMk id="4" creationId="{E4213B56-F16E-54B8-2259-DB8FEE02E47B}"/>
          </ac:picMkLst>
        </pc:picChg>
      </pc:sldChg>
      <pc:sldChg chg="modSp new">
        <pc:chgData name="lee hung lin" userId="789669103da4da19" providerId="Windows Live" clId="Web-{6A7D0E36-8CBF-4171-91B3-82D274E74A17}" dt="2024-05-07T03:03:29.222" v="132" actId="20577"/>
        <pc:sldMkLst>
          <pc:docMk/>
          <pc:sldMk cId="2093822849" sldId="270"/>
        </pc:sldMkLst>
        <pc:spChg chg="mod">
          <ac:chgData name="lee hung lin" userId="789669103da4da19" providerId="Windows Live" clId="Web-{6A7D0E36-8CBF-4171-91B3-82D274E74A17}" dt="2024-05-07T03:03:29.222" v="132" actId="20577"/>
          <ac:spMkLst>
            <pc:docMk/>
            <pc:sldMk cId="2093822849" sldId="270"/>
            <ac:spMk id="2" creationId="{0ABBC9BB-D42F-C4DA-14EB-C19DA5B7ABAE}"/>
          </ac:spMkLst>
        </pc:spChg>
        <pc:spChg chg="mod">
          <ac:chgData name="lee hung lin" userId="789669103da4da19" providerId="Windows Live" clId="Web-{6A7D0E36-8CBF-4171-91B3-82D274E74A17}" dt="2024-05-07T03:03:28.769" v="131" actId="20577"/>
          <ac:spMkLst>
            <pc:docMk/>
            <pc:sldMk cId="2093822849" sldId="270"/>
            <ac:spMk id="3" creationId="{BB0237C7-AE1D-A74F-DB46-27082458CF88}"/>
          </ac:spMkLst>
        </pc:spChg>
      </pc:sldChg>
      <pc:sldMasterChg chg="del delSldLayout">
        <pc:chgData name="lee hung lin" userId="789669103da4da19" providerId="Windows Live" clId="Web-{6A7D0E36-8CBF-4171-91B3-82D274E74A17}" dt="2024-05-07T02:56:34.837" v="0"/>
        <pc:sldMasterMkLst>
          <pc:docMk/>
          <pc:sldMasterMk cId="3221134675" sldId="2147483648"/>
        </pc:sldMasterMkLst>
        <pc:sldLayoutChg chg="del">
          <pc:chgData name="lee hung lin" userId="789669103da4da19" providerId="Windows Live" clId="Web-{6A7D0E36-8CBF-4171-91B3-82D274E74A17}" dt="2024-05-07T02:56:34.837" v="0"/>
          <pc:sldLayoutMkLst>
            <pc:docMk/>
            <pc:sldMasterMk cId="3221134675" sldId="2147483648"/>
            <pc:sldLayoutMk cId="1334484747" sldId="2147483649"/>
          </pc:sldLayoutMkLst>
        </pc:sldLayoutChg>
        <pc:sldLayoutChg chg="del">
          <pc:chgData name="lee hung lin" userId="789669103da4da19" providerId="Windows Live" clId="Web-{6A7D0E36-8CBF-4171-91B3-82D274E74A17}" dt="2024-05-07T02:56:34.837" v="0"/>
          <pc:sldLayoutMkLst>
            <pc:docMk/>
            <pc:sldMasterMk cId="3221134675" sldId="2147483648"/>
            <pc:sldLayoutMk cId="2392236802" sldId="2147483650"/>
          </pc:sldLayoutMkLst>
        </pc:sldLayoutChg>
        <pc:sldLayoutChg chg="del">
          <pc:chgData name="lee hung lin" userId="789669103da4da19" providerId="Windows Live" clId="Web-{6A7D0E36-8CBF-4171-91B3-82D274E74A17}" dt="2024-05-07T02:56:34.837" v="0"/>
          <pc:sldLayoutMkLst>
            <pc:docMk/>
            <pc:sldMasterMk cId="3221134675" sldId="2147483648"/>
            <pc:sldLayoutMk cId="2154042259" sldId="2147483651"/>
          </pc:sldLayoutMkLst>
        </pc:sldLayoutChg>
        <pc:sldLayoutChg chg="del">
          <pc:chgData name="lee hung lin" userId="789669103da4da19" providerId="Windows Live" clId="Web-{6A7D0E36-8CBF-4171-91B3-82D274E74A17}" dt="2024-05-07T02:56:34.837" v="0"/>
          <pc:sldLayoutMkLst>
            <pc:docMk/>
            <pc:sldMasterMk cId="3221134675" sldId="2147483648"/>
            <pc:sldLayoutMk cId="597651056" sldId="2147483652"/>
          </pc:sldLayoutMkLst>
        </pc:sldLayoutChg>
        <pc:sldLayoutChg chg="del">
          <pc:chgData name="lee hung lin" userId="789669103da4da19" providerId="Windows Live" clId="Web-{6A7D0E36-8CBF-4171-91B3-82D274E74A17}" dt="2024-05-07T02:56:34.837" v="0"/>
          <pc:sldLayoutMkLst>
            <pc:docMk/>
            <pc:sldMasterMk cId="3221134675" sldId="2147483648"/>
            <pc:sldLayoutMk cId="1644048710" sldId="2147483653"/>
          </pc:sldLayoutMkLst>
        </pc:sldLayoutChg>
        <pc:sldLayoutChg chg="del">
          <pc:chgData name="lee hung lin" userId="789669103da4da19" providerId="Windows Live" clId="Web-{6A7D0E36-8CBF-4171-91B3-82D274E74A17}" dt="2024-05-07T02:56:34.837" v="0"/>
          <pc:sldLayoutMkLst>
            <pc:docMk/>
            <pc:sldMasterMk cId="3221134675" sldId="2147483648"/>
            <pc:sldLayoutMk cId="1864656770" sldId="2147483654"/>
          </pc:sldLayoutMkLst>
        </pc:sldLayoutChg>
        <pc:sldLayoutChg chg="del">
          <pc:chgData name="lee hung lin" userId="789669103da4da19" providerId="Windows Live" clId="Web-{6A7D0E36-8CBF-4171-91B3-82D274E74A17}" dt="2024-05-07T02:56:34.837" v="0"/>
          <pc:sldLayoutMkLst>
            <pc:docMk/>
            <pc:sldMasterMk cId="3221134675" sldId="2147483648"/>
            <pc:sldLayoutMk cId="3410961386" sldId="2147483655"/>
          </pc:sldLayoutMkLst>
        </pc:sldLayoutChg>
        <pc:sldLayoutChg chg="del">
          <pc:chgData name="lee hung lin" userId="789669103da4da19" providerId="Windows Live" clId="Web-{6A7D0E36-8CBF-4171-91B3-82D274E74A17}" dt="2024-05-07T02:56:34.837" v="0"/>
          <pc:sldLayoutMkLst>
            <pc:docMk/>
            <pc:sldMasterMk cId="3221134675" sldId="2147483648"/>
            <pc:sldLayoutMk cId="361526853" sldId="2147483656"/>
          </pc:sldLayoutMkLst>
        </pc:sldLayoutChg>
        <pc:sldLayoutChg chg="del">
          <pc:chgData name="lee hung lin" userId="789669103da4da19" providerId="Windows Live" clId="Web-{6A7D0E36-8CBF-4171-91B3-82D274E74A17}" dt="2024-05-07T02:56:34.837" v="0"/>
          <pc:sldLayoutMkLst>
            <pc:docMk/>
            <pc:sldMasterMk cId="3221134675" sldId="2147483648"/>
            <pc:sldLayoutMk cId="3012263201" sldId="2147483657"/>
          </pc:sldLayoutMkLst>
        </pc:sldLayoutChg>
        <pc:sldLayoutChg chg="del">
          <pc:chgData name="lee hung lin" userId="789669103da4da19" providerId="Windows Live" clId="Web-{6A7D0E36-8CBF-4171-91B3-82D274E74A17}" dt="2024-05-07T02:56:34.837" v="0"/>
          <pc:sldLayoutMkLst>
            <pc:docMk/>
            <pc:sldMasterMk cId="3221134675" sldId="2147483648"/>
            <pc:sldLayoutMk cId="118045649" sldId="2147483658"/>
          </pc:sldLayoutMkLst>
        </pc:sldLayoutChg>
        <pc:sldLayoutChg chg="del">
          <pc:chgData name="lee hung lin" userId="789669103da4da19" providerId="Windows Live" clId="Web-{6A7D0E36-8CBF-4171-91B3-82D274E74A17}" dt="2024-05-07T02:56:34.837" v="0"/>
          <pc:sldLayoutMkLst>
            <pc:docMk/>
            <pc:sldMasterMk cId="3221134675" sldId="2147483648"/>
            <pc:sldLayoutMk cId="4095651481" sldId="2147483659"/>
          </pc:sldLayoutMkLst>
        </pc:sldLayoutChg>
      </pc:sldMasterChg>
      <pc:sldMasterChg chg="add addSldLayout">
        <pc:chgData name="lee hung lin" userId="789669103da4da19" providerId="Windows Live" clId="Web-{6A7D0E36-8CBF-4171-91B3-82D274E74A17}" dt="2024-05-07T02:56:34.837" v="0"/>
        <pc:sldMasterMkLst>
          <pc:docMk/>
          <pc:sldMasterMk cId="4179940289" sldId="2147483673"/>
        </pc:sldMasterMkLst>
        <pc:sldLayoutChg chg="add">
          <pc:chgData name="lee hung lin" userId="789669103da4da19" providerId="Windows Live" clId="Web-{6A7D0E36-8CBF-4171-91B3-82D274E74A17}" dt="2024-05-07T02:56:34.837" v="0"/>
          <pc:sldLayoutMkLst>
            <pc:docMk/>
            <pc:sldMasterMk cId="4179940289" sldId="2147483673"/>
            <pc:sldLayoutMk cId="4210064866" sldId="2147483662"/>
          </pc:sldLayoutMkLst>
        </pc:sldLayoutChg>
        <pc:sldLayoutChg chg="add">
          <pc:chgData name="lee hung lin" userId="789669103da4da19" providerId="Windows Live" clId="Web-{6A7D0E36-8CBF-4171-91B3-82D274E74A17}" dt="2024-05-07T02:56:34.837" v="0"/>
          <pc:sldLayoutMkLst>
            <pc:docMk/>
            <pc:sldMasterMk cId="4179940289" sldId="2147483673"/>
            <pc:sldLayoutMk cId="408297854" sldId="2147483663"/>
          </pc:sldLayoutMkLst>
        </pc:sldLayoutChg>
        <pc:sldLayoutChg chg="add">
          <pc:chgData name="lee hung lin" userId="789669103da4da19" providerId="Windows Live" clId="Web-{6A7D0E36-8CBF-4171-91B3-82D274E74A17}" dt="2024-05-07T02:56:34.837" v="0"/>
          <pc:sldLayoutMkLst>
            <pc:docMk/>
            <pc:sldMasterMk cId="4179940289" sldId="2147483673"/>
            <pc:sldLayoutMk cId="1477366290" sldId="2147483664"/>
          </pc:sldLayoutMkLst>
        </pc:sldLayoutChg>
        <pc:sldLayoutChg chg="add">
          <pc:chgData name="lee hung lin" userId="789669103da4da19" providerId="Windows Live" clId="Web-{6A7D0E36-8CBF-4171-91B3-82D274E74A17}" dt="2024-05-07T02:56:34.837" v="0"/>
          <pc:sldLayoutMkLst>
            <pc:docMk/>
            <pc:sldMasterMk cId="4179940289" sldId="2147483673"/>
            <pc:sldLayoutMk cId="2894720999" sldId="2147483665"/>
          </pc:sldLayoutMkLst>
        </pc:sldLayoutChg>
        <pc:sldLayoutChg chg="add">
          <pc:chgData name="lee hung lin" userId="789669103da4da19" providerId="Windows Live" clId="Web-{6A7D0E36-8CBF-4171-91B3-82D274E74A17}" dt="2024-05-07T02:56:34.837" v="0"/>
          <pc:sldLayoutMkLst>
            <pc:docMk/>
            <pc:sldMasterMk cId="4179940289" sldId="2147483673"/>
            <pc:sldLayoutMk cId="3570296225" sldId="2147483666"/>
          </pc:sldLayoutMkLst>
        </pc:sldLayoutChg>
        <pc:sldLayoutChg chg="add">
          <pc:chgData name="lee hung lin" userId="789669103da4da19" providerId="Windows Live" clId="Web-{6A7D0E36-8CBF-4171-91B3-82D274E74A17}" dt="2024-05-07T02:56:34.837" v="0"/>
          <pc:sldLayoutMkLst>
            <pc:docMk/>
            <pc:sldMasterMk cId="4179940289" sldId="2147483673"/>
            <pc:sldLayoutMk cId="914241213" sldId="2147483667"/>
          </pc:sldLayoutMkLst>
        </pc:sldLayoutChg>
        <pc:sldLayoutChg chg="add">
          <pc:chgData name="lee hung lin" userId="789669103da4da19" providerId="Windows Live" clId="Web-{6A7D0E36-8CBF-4171-91B3-82D274E74A17}" dt="2024-05-07T02:56:34.837" v="0"/>
          <pc:sldLayoutMkLst>
            <pc:docMk/>
            <pc:sldMasterMk cId="4179940289" sldId="2147483673"/>
            <pc:sldLayoutMk cId="2181424300" sldId="2147483668"/>
          </pc:sldLayoutMkLst>
        </pc:sldLayoutChg>
        <pc:sldLayoutChg chg="add">
          <pc:chgData name="lee hung lin" userId="789669103da4da19" providerId="Windows Live" clId="Web-{6A7D0E36-8CBF-4171-91B3-82D274E74A17}" dt="2024-05-07T02:56:34.837" v="0"/>
          <pc:sldLayoutMkLst>
            <pc:docMk/>
            <pc:sldMasterMk cId="4179940289" sldId="2147483673"/>
            <pc:sldLayoutMk cId="3513030019" sldId="2147483669"/>
          </pc:sldLayoutMkLst>
        </pc:sldLayoutChg>
        <pc:sldLayoutChg chg="add">
          <pc:chgData name="lee hung lin" userId="789669103da4da19" providerId="Windows Live" clId="Web-{6A7D0E36-8CBF-4171-91B3-82D274E74A17}" dt="2024-05-07T02:56:34.837" v="0"/>
          <pc:sldLayoutMkLst>
            <pc:docMk/>
            <pc:sldMasterMk cId="4179940289" sldId="2147483673"/>
            <pc:sldLayoutMk cId="1795825247" sldId="2147483670"/>
          </pc:sldLayoutMkLst>
        </pc:sldLayoutChg>
        <pc:sldLayoutChg chg="add">
          <pc:chgData name="lee hung lin" userId="789669103da4da19" providerId="Windows Live" clId="Web-{6A7D0E36-8CBF-4171-91B3-82D274E74A17}" dt="2024-05-07T02:56:34.837" v="0"/>
          <pc:sldLayoutMkLst>
            <pc:docMk/>
            <pc:sldMasterMk cId="4179940289" sldId="2147483673"/>
            <pc:sldLayoutMk cId="476012457" sldId="2147483671"/>
          </pc:sldLayoutMkLst>
        </pc:sldLayoutChg>
        <pc:sldLayoutChg chg="add">
          <pc:chgData name="lee hung lin" userId="789669103da4da19" providerId="Windows Live" clId="Web-{6A7D0E36-8CBF-4171-91B3-82D274E74A17}" dt="2024-05-07T02:56:34.837" v="0"/>
          <pc:sldLayoutMkLst>
            <pc:docMk/>
            <pc:sldMasterMk cId="4179940289" sldId="2147483673"/>
            <pc:sldLayoutMk cId="2586339004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5/6/2024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4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1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9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6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6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8ACEC-EE74-2045-988F-C377BD632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1F35926-4768-7942-AA72-41D0B6815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8966805" cy="2722164"/>
          </a:xfrm>
        </p:spPr>
        <p:txBody>
          <a:bodyPr anchor="t">
            <a:normAutofit/>
          </a:bodyPr>
          <a:lstStyle/>
          <a:p>
            <a:r>
              <a:rPr lang="zh-TW" altLang="en-US"/>
              <a:t>UART Note 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8966805" cy="882904"/>
          </a:xfrm>
        </p:spPr>
        <p:txBody>
          <a:bodyPr anchor="b">
            <a:norm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文字, 陳列, 鮮豔 的圖片&#10;&#10;自動產生的描述">
            <a:extLst>
              <a:ext uri="{FF2B5EF4-FFF2-40B4-BE49-F238E27FC236}">
                <a16:creationId xmlns:a16="http://schemas.microsoft.com/office/drawing/2014/main" id="{E4213B56-F16E-54B8-2259-DB8FEE02E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43" y="0"/>
            <a:ext cx="10452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1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陳列, 文字 的圖片&#10;&#10;自動產生的描述">
            <a:extLst>
              <a:ext uri="{FF2B5EF4-FFF2-40B4-BE49-F238E27FC236}">
                <a16:creationId xmlns:a16="http://schemas.microsoft.com/office/drawing/2014/main" id="{A79AD2DB-21B4-1227-2CEC-D1B1606E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835"/>
            <a:ext cx="12192000" cy="47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9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6B11FD48-3348-EF14-C53B-BD8E71C5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40" y="0"/>
            <a:ext cx="9135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2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78A7C28C-8944-0FF4-3AE0-FDD44052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61" y="0"/>
            <a:ext cx="9807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4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陳列, 設計 的圖片&#10;&#10;自動產生的描述">
            <a:extLst>
              <a:ext uri="{FF2B5EF4-FFF2-40B4-BE49-F238E27FC236}">
                <a16:creationId xmlns:a16="http://schemas.microsoft.com/office/drawing/2014/main" id="{D1D5D5EE-4FAD-BF8F-6DC8-39F6F44CF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0"/>
            <a:ext cx="10858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6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BC9BB-D42F-C4DA-14EB-C19DA5B7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Calibri"/>
                <a:cs typeface="Calibri"/>
              </a:rPr>
              <a:t>Demo issue 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0237C7-AE1D-A74F-DB46-27082458C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sz="1400">
                <a:latin typeface="Calibri"/>
                <a:cs typeface="Calibri"/>
              </a:rPr>
              <a:t>1, </a:t>
            </a:r>
            <a:endParaRPr lang="zh-TW" altLang="en-US"/>
          </a:p>
          <a:p>
            <a:r>
              <a:rPr lang="zh-TW" sz="1400">
                <a:latin typeface="PMingLiU"/>
                <a:ea typeface="PMingLiU"/>
              </a:rPr>
              <a:t>亞穩態的問題處理，目前傳輸資料應該是沒有問題，</a:t>
            </a:r>
            <a:r>
              <a:rPr lang="zh-TW" sz="1400">
                <a:latin typeface="Calibri"/>
                <a:cs typeface="Calibri"/>
              </a:rPr>
              <a:t>115200</a:t>
            </a:r>
            <a:r>
              <a:rPr lang="zh-TW" sz="1400">
                <a:latin typeface="PMingLiU"/>
                <a:ea typeface="PMingLiU"/>
              </a:rPr>
              <a:t>傳輸 </a:t>
            </a:r>
            <a:r>
              <a:rPr lang="zh-TW" sz="1400">
                <a:latin typeface="Calibri"/>
                <a:cs typeface="Calibri"/>
              </a:rPr>
              <a:t>1bit 時間 8.68us</a:t>
            </a:r>
            <a:r>
              <a:rPr lang="zh-TW" sz="1400">
                <a:latin typeface="PMingLiU"/>
                <a:ea typeface="PMingLiU"/>
              </a:rPr>
              <a:t>，包含</a:t>
            </a:r>
            <a:r>
              <a:rPr lang="zh-TW" sz="1400">
                <a:latin typeface="Calibri"/>
                <a:cs typeface="Calibri"/>
              </a:rPr>
              <a:t>START bit </a:t>
            </a:r>
            <a:r>
              <a:rPr lang="zh-TW" sz="1400">
                <a:latin typeface="PMingLiU"/>
                <a:ea typeface="PMingLiU"/>
              </a:rPr>
              <a:t>跟 </a:t>
            </a:r>
            <a:r>
              <a:rPr lang="zh-TW" sz="1400">
                <a:latin typeface="Calibri"/>
                <a:cs typeface="Calibri"/>
              </a:rPr>
              <a:t>STOP BIT </a:t>
            </a:r>
            <a:r>
              <a:rPr lang="zh-TW" sz="1400">
                <a:latin typeface="PMingLiU"/>
                <a:ea typeface="PMingLiU"/>
              </a:rPr>
              <a:t>總共有</a:t>
            </a:r>
            <a:r>
              <a:rPr lang="zh-TW" sz="1400">
                <a:latin typeface="Calibri"/>
                <a:cs typeface="Calibri"/>
              </a:rPr>
              <a:t>10bit</a:t>
            </a:r>
            <a:r>
              <a:rPr lang="zh-TW" sz="1400">
                <a:latin typeface="PMingLiU"/>
                <a:ea typeface="PMingLiU"/>
              </a:rPr>
              <a:t>，所以傳送一個</a:t>
            </a:r>
            <a:r>
              <a:rPr lang="zh-TW" sz="1400">
                <a:latin typeface="Calibri"/>
                <a:cs typeface="Calibri"/>
              </a:rPr>
              <a:t>byte</a:t>
            </a:r>
            <a:r>
              <a:rPr lang="zh-TW" sz="1400">
                <a:latin typeface="PMingLiU"/>
                <a:ea typeface="PMingLiU"/>
              </a:rPr>
              <a:t>要</a:t>
            </a:r>
            <a:r>
              <a:rPr lang="zh-TW" sz="1400">
                <a:latin typeface="Calibri"/>
                <a:cs typeface="Calibri"/>
              </a:rPr>
              <a:t>86.8us</a:t>
            </a:r>
            <a:r>
              <a:rPr lang="zh-TW" sz="1400">
                <a:latin typeface="PMingLiU"/>
                <a:ea typeface="PMingLiU"/>
              </a:rPr>
              <a:t>，傳送</a:t>
            </a:r>
            <a:r>
              <a:rPr lang="zh-TW" sz="1400">
                <a:latin typeface="Calibri"/>
                <a:cs typeface="Calibri"/>
              </a:rPr>
              <a:t>255</a:t>
            </a:r>
            <a:r>
              <a:rPr lang="zh-TW" sz="1400">
                <a:latin typeface="PMingLiU"/>
                <a:ea typeface="PMingLiU"/>
              </a:rPr>
              <a:t>個</a:t>
            </a:r>
            <a:r>
              <a:rPr lang="zh-TW" sz="1400">
                <a:latin typeface="Calibri"/>
                <a:cs typeface="Calibri"/>
              </a:rPr>
              <a:t>byte 需要22.185us</a:t>
            </a:r>
            <a:r>
              <a:rPr lang="zh-TW" sz="1400">
                <a:latin typeface="PMingLiU"/>
                <a:ea typeface="PMingLiU"/>
              </a:rPr>
              <a:t>，模擬上是</a:t>
            </a:r>
            <a:r>
              <a:rPr lang="zh-TW" sz="1400">
                <a:latin typeface="Calibri"/>
                <a:cs typeface="Calibri"/>
              </a:rPr>
              <a:t>22.134us</a:t>
            </a:r>
            <a:r>
              <a:rPr lang="zh-TW" sz="1400">
                <a:latin typeface="PMingLiU"/>
                <a:ea typeface="PMingLiU"/>
              </a:rPr>
              <a:t>，目前沒甚麼問題。</a:t>
            </a:r>
            <a:r>
              <a:rPr lang="zh-TW" altLang="en-US" sz="1400" dirty="0">
                <a:latin typeface="Calibri"/>
                <a:cs typeface="Calibri"/>
              </a:rPr>
              <a:t> </a:t>
            </a:r>
            <a:endParaRPr lang="zh-TW"/>
          </a:p>
          <a:p>
            <a:r>
              <a:rPr lang="zh-TW" sz="1400">
                <a:latin typeface="Calibri"/>
                <a:cs typeface="Calibri"/>
              </a:rPr>
              <a:t>2,</a:t>
            </a:r>
            <a:endParaRPr lang="zh-TW"/>
          </a:p>
          <a:p>
            <a:r>
              <a:rPr lang="zh-TW" sz="1400">
                <a:latin typeface="PMingLiU"/>
                <a:ea typeface="PMingLiU"/>
              </a:rPr>
              <a:t>實際機台燒錄未做，無法測試串口是否符合要求。</a:t>
            </a:r>
            <a:r>
              <a:rPr lang="zh-TW" altLang="en-US" sz="1400" dirty="0">
                <a:latin typeface="Calibri"/>
                <a:cs typeface="Calibri"/>
              </a:rPr>
              <a:t> </a:t>
            </a:r>
            <a:endParaRPr lang="zh-TW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382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AE5F2-10DE-1FAF-53A4-BF3A1F44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sz="2800">
                <a:latin typeface="Calibri"/>
                <a:cs typeface="Calibri"/>
              </a:rPr>
              <a:t>Design Flow 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D84749-2469-4797-BBE0-DCE69E5B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sz="1800">
                <a:latin typeface="Calibri"/>
                <a:cs typeface="Calibri"/>
              </a:rPr>
              <a:t>1,</a:t>
            </a:r>
            <a:r>
              <a:rPr lang="zh-TW" sz="1800">
                <a:latin typeface="PMingLiU"/>
                <a:ea typeface="PMingLiU"/>
              </a:rPr>
              <a:t>編寫傳送的</a:t>
            </a:r>
            <a:r>
              <a:rPr lang="zh-TW" sz="1800">
                <a:latin typeface="Calibri"/>
                <a:cs typeface="Calibri"/>
              </a:rPr>
              <a:t>verilog</a:t>
            </a:r>
            <a:r>
              <a:rPr lang="zh-TW" sz="1800">
                <a:latin typeface="PMingLiU"/>
                <a:ea typeface="PMingLiU"/>
              </a:rPr>
              <a:t>代碼，並往</a:t>
            </a:r>
            <a:r>
              <a:rPr lang="zh-TW" sz="1800">
                <a:latin typeface="Calibri"/>
                <a:cs typeface="Calibri"/>
              </a:rPr>
              <a:t>PC</a:t>
            </a:r>
            <a:r>
              <a:rPr lang="zh-TW" sz="1800">
                <a:latin typeface="PMingLiU"/>
                <a:ea typeface="PMingLiU"/>
              </a:rPr>
              <a:t>上不斷發送</a:t>
            </a:r>
            <a:r>
              <a:rPr lang="zh-TW" sz="1800">
                <a:latin typeface="Calibri"/>
                <a:cs typeface="Calibri"/>
              </a:rPr>
              <a:t>0x00~0xFF 的數據，PC</a:t>
            </a:r>
            <a:r>
              <a:rPr lang="zh-TW" sz="1800">
                <a:latin typeface="PMingLiU"/>
                <a:ea typeface="PMingLiU"/>
              </a:rPr>
              <a:t>上的串口調適接收號 以</a:t>
            </a:r>
            <a:r>
              <a:rPr lang="zh-TW" sz="1800">
                <a:latin typeface="Calibri"/>
                <a:cs typeface="Calibri"/>
              </a:rPr>
              <a:t>16HEX </a:t>
            </a:r>
            <a:r>
              <a:rPr lang="zh-TW" sz="1800">
                <a:latin typeface="PMingLiU"/>
                <a:ea typeface="PMingLiU"/>
              </a:rPr>
              <a:t>表現。</a:t>
            </a:r>
            <a:r>
              <a:rPr lang="zh-TW" altLang="en-US" sz="1800">
                <a:latin typeface="Calibri"/>
                <a:cs typeface="Calibri"/>
              </a:rPr>
              <a:t> </a:t>
            </a:r>
            <a:endParaRPr lang="zh-TW" altLang="en-US"/>
          </a:p>
          <a:p>
            <a:r>
              <a:rPr lang="zh-TW" sz="1800">
                <a:latin typeface="Calibri"/>
                <a:cs typeface="Calibri"/>
              </a:rPr>
              <a:t>2,</a:t>
            </a:r>
            <a:r>
              <a:rPr lang="zh-TW" sz="1800">
                <a:latin typeface="PMingLiU"/>
                <a:ea typeface="PMingLiU"/>
              </a:rPr>
              <a:t>編寫接收模塊，用收到的數據點亮</a:t>
            </a:r>
            <a:r>
              <a:rPr lang="zh-TW" sz="1800">
                <a:latin typeface="Calibri"/>
                <a:cs typeface="Calibri"/>
              </a:rPr>
              <a:t>LED</a:t>
            </a:r>
            <a:r>
              <a:rPr lang="zh-TW" sz="1800">
                <a:latin typeface="PMingLiU"/>
                <a:ea typeface="PMingLiU"/>
              </a:rPr>
              <a:t>。</a:t>
            </a:r>
            <a:r>
              <a:rPr lang="zh-TW" altLang="en-US" sz="1800">
                <a:latin typeface="Calibri"/>
                <a:cs typeface="Calibri"/>
              </a:rPr>
              <a:t> </a:t>
            </a:r>
            <a:endParaRPr lang="zh-TW"/>
          </a:p>
          <a:p>
            <a:r>
              <a:rPr lang="zh-TW" sz="1800">
                <a:latin typeface="Calibri"/>
                <a:cs typeface="Calibri"/>
              </a:rPr>
              <a:t>3,</a:t>
            </a:r>
            <a:r>
              <a:rPr lang="zh-TW" sz="1800">
                <a:latin typeface="PMingLiU"/>
                <a:ea typeface="PMingLiU"/>
              </a:rPr>
              <a:t>最終目標，將接收模塊以及發送模塊包再一起，然後從</a:t>
            </a:r>
            <a:r>
              <a:rPr lang="zh-TW" sz="1800">
                <a:latin typeface="Calibri"/>
                <a:cs typeface="Calibri"/>
              </a:rPr>
              <a:t>PC</a:t>
            </a:r>
            <a:r>
              <a:rPr lang="zh-TW" sz="1800">
                <a:latin typeface="PMingLiU"/>
                <a:ea typeface="PMingLiU"/>
              </a:rPr>
              <a:t>的串口發收數據到</a:t>
            </a:r>
            <a:r>
              <a:rPr lang="zh-TW" sz="1800">
                <a:latin typeface="Calibri"/>
                <a:cs typeface="Calibri"/>
              </a:rPr>
              <a:t>FPGA</a:t>
            </a:r>
            <a:r>
              <a:rPr lang="zh-TW" sz="1800">
                <a:latin typeface="PMingLiU"/>
                <a:ea typeface="PMingLiU"/>
              </a:rPr>
              <a:t>，</a:t>
            </a:r>
            <a:r>
              <a:rPr lang="zh-TW" sz="1800">
                <a:latin typeface="Calibri"/>
                <a:cs typeface="Calibri"/>
              </a:rPr>
              <a:t>FPGA</a:t>
            </a:r>
            <a:r>
              <a:rPr lang="zh-TW" sz="1800">
                <a:latin typeface="PMingLiU"/>
                <a:ea typeface="PMingLiU"/>
              </a:rPr>
              <a:t>接收到數據在</a:t>
            </a:r>
            <a:r>
              <a:rPr lang="zh-TW" sz="1800">
                <a:latin typeface="Calibri"/>
                <a:cs typeface="Calibri"/>
              </a:rPr>
              <a:t>PC</a:t>
            </a:r>
            <a:r>
              <a:rPr lang="zh-TW" sz="1800">
                <a:latin typeface="PMingLiU"/>
                <a:ea typeface="PMingLiU"/>
              </a:rPr>
              <a:t>上顯示。 </a:t>
            </a:r>
            <a:endParaRPr lang="zh-TW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390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86947-9594-5630-17A3-51476700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9" y="122460"/>
            <a:ext cx="8267296" cy="1446550"/>
          </a:xfrm>
        </p:spPr>
        <p:txBody>
          <a:bodyPr/>
          <a:lstStyle/>
          <a:p>
            <a:r>
              <a:rPr lang="zh-TW">
                <a:latin typeface="Calibri"/>
                <a:cs typeface="Calibri"/>
              </a:rPr>
              <a:t>Baud rate selection moudule</a:t>
            </a:r>
            <a:endParaRPr lang="zh-TW"/>
          </a:p>
        </p:txBody>
      </p:sp>
      <p:pic>
        <p:nvPicPr>
          <p:cNvPr id="4" name="內容版面配置區 3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BFE8026B-583E-48DB-BD60-43B1B2C38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82" y="979899"/>
            <a:ext cx="5153060" cy="2548065"/>
          </a:xfrm>
        </p:spPr>
      </p:pic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7115900-7DFB-8900-CF67-45ACE14F1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22" y="828813"/>
            <a:ext cx="3792469" cy="3322983"/>
          </a:xfrm>
          <a:prstGeom prst="rect">
            <a:avLst/>
          </a:prstGeom>
        </p:spPr>
      </p:pic>
      <p:pic>
        <p:nvPicPr>
          <p:cNvPr id="7" name="圖片 6" descr="一張含有 黑色, 黑暗 的圖片&#10;&#10;自動產生的描述">
            <a:extLst>
              <a:ext uri="{FF2B5EF4-FFF2-40B4-BE49-F238E27FC236}">
                <a16:creationId xmlns:a16="http://schemas.microsoft.com/office/drawing/2014/main" id="{B4F8F88F-48F2-CF03-C5F6-94C96EB1D4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52" t="-34" r="1022" b="-2347"/>
          <a:stretch/>
        </p:blipFill>
        <p:spPr>
          <a:xfrm>
            <a:off x="5938354" y="4154694"/>
            <a:ext cx="6466520" cy="481369"/>
          </a:xfrm>
          <a:prstGeom prst="rect">
            <a:avLst/>
          </a:prstGeom>
        </p:spPr>
      </p:pic>
      <p:pic>
        <p:nvPicPr>
          <p:cNvPr id="8" name="圖片 7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DD2EDEC5-28C1-FA9E-69BD-344DA4EE3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87" y="4642214"/>
            <a:ext cx="11087653" cy="1328355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02BC83FA-3F42-7A8A-09A8-E53F3E264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470" y="5975833"/>
            <a:ext cx="10707757" cy="77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2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3C3C3-564C-2FDF-798E-8FEEC2C9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" y="982"/>
            <a:ext cx="8267296" cy="1446550"/>
          </a:xfrm>
        </p:spPr>
        <p:txBody>
          <a:bodyPr/>
          <a:lstStyle/>
          <a:p>
            <a:r>
              <a:rPr lang="zh-TW">
                <a:latin typeface="Calibri"/>
                <a:cs typeface="Calibri"/>
              </a:rPr>
              <a:t>Tx moudule  </a:t>
            </a:r>
            <a:endParaRPr lang="zh-TW"/>
          </a:p>
        </p:txBody>
      </p:sp>
      <p:pic>
        <p:nvPicPr>
          <p:cNvPr id="4" name="圖片 3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F792B89B-E436-3447-7D95-AB6AD038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72" y="1101794"/>
            <a:ext cx="4563718" cy="255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1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A947D0DE-5583-99FC-CC29-1C8F24DC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65" y="-287130"/>
            <a:ext cx="10337763" cy="723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9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螢幕擷取畫面, 陳列 的圖片&#10;&#10;自動產生的描述">
            <a:extLst>
              <a:ext uri="{FF2B5EF4-FFF2-40B4-BE49-F238E27FC236}">
                <a16:creationId xmlns:a16="http://schemas.microsoft.com/office/drawing/2014/main" id="{29984397-F987-94A3-9C14-58541939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" y="644663"/>
            <a:ext cx="11330609" cy="58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9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筆跡, 螢幕擷取畫面 的圖片&#10;&#10;自動產生的描述">
            <a:extLst>
              <a:ext uri="{FF2B5EF4-FFF2-40B4-BE49-F238E27FC236}">
                <a16:creationId xmlns:a16="http://schemas.microsoft.com/office/drawing/2014/main" id="{80FEE472-D224-2A0A-4E5F-0E0044E8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6" y="0"/>
            <a:ext cx="9014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9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螢幕擷取畫面, 筆跡 的圖片&#10;&#10;自動產生的描述">
            <a:extLst>
              <a:ext uri="{FF2B5EF4-FFF2-40B4-BE49-F238E27FC236}">
                <a16:creationId xmlns:a16="http://schemas.microsoft.com/office/drawing/2014/main" id="{C1D96784-4522-E870-BE01-0EDEDC514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8" y="0"/>
            <a:ext cx="8781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9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螢幕擷取畫面, 筆跡, 字型 的圖片&#10;&#10;自動產生的描述">
            <a:extLst>
              <a:ext uri="{FF2B5EF4-FFF2-40B4-BE49-F238E27FC236}">
                <a16:creationId xmlns:a16="http://schemas.microsoft.com/office/drawing/2014/main" id="{82F8E1FE-D620-BE26-D512-84F0474FE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" y="523557"/>
            <a:ext cx="12192000" cy="58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8056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MadridVTI</vt:lpstr>
      <vt:lpstr>UART Note </vt:lpstr>
      <vt:lpstr>Design Flow </vt:lpstr>
      <vt:lpstr>Baud rate selection moudule</vt:lpstr>
      <vt:lpstr>Tx moudule 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Demo issue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68</cp:revision>
  <dcterms:created xsi:type="dcterms:W3CDTF">2024-05-07T02:56:19Z</dcterms:created>
  <dcterms:modified xsi:type="dcterms:W3CDTF">2024-05-07T03:03:43Z</dcterms:modified>
</cp:coreProperties>
</file>