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2" r:id="rId6"/>
    <p:sldId id="263" r:id="rId7"/>
    <p:sldId id="264" r:id="rId8"/>
    <p:sldId id="260" r:id="rId9"/>
    <p:sldId id="261" r:id="rId10"/>
    <p:sldId id="265" r:id="rId11"/>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p:restoredTop sz="94694"/>
  </p:normalViewPr>
  <p:slideViewPr>
    <p:cSldViewPr snapToGrid="0" snapToObjects="1">
      <p:cViewPr varScale="1">
        <p:scale>
          <a:sx n="121" d="100"/>
          <a:sy n="121" d="100"/>
        </p:scale>
        <p:origin x="7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A78CF-8126-5041-ABA8-43242FD7A5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B3F3A415-C661-4041-A9FC-CE094F8839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386A9FF7-4DCD-5745-9EAE-EDB82926195D}"/>
              </a:ext>
            </a:extLst>
          </p:cNvPr>
          <p:cNvSpPr>
            <a:spLocks noGrp="1"/>
          </p:cNvSpPr>
          <p:nvPr>
            <p:ph type="dt" sz="half" idx="10"/>
          </p:nvPr>
        </p:nvSpPr>
        <p:spPr/>
        <p:txBody>
          <a:bodyPr/>
          <a:lstStyle/>
          <a:p>
            <a:fld id="{9A4E3E7D-DEE0-3F4A-89E2-310B300DA8D0}" type="datetimeFigureOut">
              <a:rPr lang="en-CN" smtClean="0"/>
              <a:t>2020/9/2</a:t>
            </a:fld>
            <a:endParaRPr lang="en-CN"/>
          </a:p>
        </p:txBody>
      </p:sp>
      <p:sp>
        <p:nvSpPr>
          <p:cNvPr id="5" name="Footer Placeholder 4">
            <a:extLst>
              <a:ext uri="{FF2B5EF4-FFF2-40B4-BE49-F238E27FC236}">
                <a16:creationId xmlns:a16="http://schemas.microsoft.com/office/drawing/2014/main" id="{DFE30695-3336-0A4E-AA08-E90641F42DE5}"/>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5B672380-6F57-2B4B-AB8C-7B9302C53327}"/>
              </a:ext>
            </a:extLst>
          </p:cNvPr>
          <p:cNvSpPr>
            <a:spLocks noGrp="1"/>
          </p:cNvSpPr>
          <p:nvPr>
            <p:ph type="sldNum" sz="quarter" idx="12"/>
          </p:nvPr>
        </p:nvSpPr>
        <p:spPr/>
        <p:txBody>
          <a:bodyPr/>
          <a:lstStyle/>
          <a:p>
            <a:fld id="{1CD95364-C263-774D-9139-AEF36C254F42}" type="slidenum">
              <a:rPr lang="en-CN" smtClean="0"/>
              <a:t>‹#›</a:t>
            </a:fld>
            <a:endParaRPr lang="en-CN"/>
          </a:p>
        </p:txBody>
      </p:sp>
    </p:spTree>
    <p:extLst>
      <p:ext uri="{BB962C8B-B14F-4D97-AF65-F5344CB8AC3E}">
        <p14:creationId xmlns:p14="http://schemas.microsoft.com/office/powerpoint/2010/main" val="3075364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E7B94-2051-C846-BE1F-9519E9CF520B}"/>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1700C0EB-A14E-6343-B796-5C029FCAD9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1399D0D4-808F-5042-8DCC-2B2F1690A02B}"/>
              </a:ext>
            </a:extLst>
          </p:cNvPr>
          <p:cNvSpPr>
            <a:spLocks noGrp="1"/>
          </p:cNvSpPr>
          <p:nvPr>
            <p:ph type="dt" sz="half" idx="10"/>
          </p:nvPr>
        </p:nvSpPr>
        <p:spPr/>
        <p:txBody>
          <a:bodyPr/>
          <a:lstStyle/>
          <a:p>
            <a:fld id="{9A4E3E7D-DEE0-3F4A-89E2-310B300DA8D0}" type="datetimeFigureOut">
              <a:rPr lang="en-CN" smtClean="0"/>
              <a:t>2020/9/2</a:t>
            </a:fld>
            <a:endParaRPr lang="en-CN"/>
          </a:p>
        </p:txBody>
      </p:sp>
      <p:sp>
        <p:nvSpPr>
          <p:cNvPr id="5" name="Footer Placeholder 4">
            <a:extLst>
              <a:ext uri="{FF2B5EF4-FFF2-40B4-BE49-F238E27FC236}">
                <a16:creationId xmlns:a16="http://schemas.microsoft.com/office/drawing/2014/main" id="{761FD87A-4867-BE45-8685-6CB7C9CC544B}"/>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D82179AE-F855-5B46-B06D-267F0A13045D}"/>
              </a:ext>
            </a:extLst>
          </p:cNvPr>
          <p:cNvSpPr>
            <a:spLocks noGrp="1"/>
          </p:cNvSpPr>
          <p:nvPr>
            <p:ph type="sldNum" sz="quarter" idx="12"/>
          </p:nvPr>
        </p:nvSpPr>
        <p:spPr/>
        <p:txBody>
          <a:bodyPr/>
          <a:lstStyle/>
          <a:p>
            <a:fld id="{1CD95364-C263-774D-9139-AEF36C254F42}" type="slidenum">
              <a:rPr lang="en-CN" smtClean="0"/>
              <a:t>‹#›</a:t>
            </a:fld>
            <a:endParaRPr lang="en-CN"/>
          </a:p>
        </p:txBody>
      </p:sp>
    </p:spTree>
    <p:extLst>
      <p:ext uri="{BB962C8B-B14F-4D97-AF65-F5344CB8AC3E}">
        <p14:creationId xmlns:p14="http://schemas.microsoft.com/office/powerpoint/2010/main" val="2680658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59CFB6-7FFC-1C45-8899-51E4975BF8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262372B0-EC73-EF42-A335-80DEDF8A68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5BE5B071-AFB2-424E-8F6A-F94B9B6858A2}"/>
              </a:ext>
            </a:extLst>
          </p:cNvPr>
          <p:cNvSpPr>
            <a:spLocks noGrp="1"/>
          </p:cNvSpPr>
          <p:nvPr>
            <p:ph type="dt" sz="half" idx="10"/>
          </p:nvPr>
        </p:nvSpPr>
        <p:spPr/>
        <p:txBody>
          <a:bodyPr/>
          <a:lstStyle/>
          <a:p>
            <a:fld id="{9A4E3E7D-DEE0-3F4A-89E2-310B300DA8D0}" type="datetimeFigureOut">
              <a:rPr lang="en-CN" smtClean="0"/>
              <a:t>2020/9/2</a:t>
            </a:fld>
            <a:endParaRPr lang="en-CN"/>
          </a:p>
        </p:txBody>
      </p:sp>
      <p:sp>
        <p:nvSpPr>
          <p:cNvPr id="5" name="Footer Placeholder 4">
            <a:extLst>
              <a:ext uri="{FF2B5EF4-FFF2-40B4-BE49-F238E27FC236}">
                <a16:creationId xmlns:a16="http://schemas.microsoft.com/office/drawing/2014/main" id="{937301F6-7702-784A-96A4-363906EF523C}"/>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C4CDD7E6-0059-D943-AC9D-D883AA504B20}"/>
              </a:ext>
            </a:extLst>
          </p:cNvPr>
          <p:cNvSpPr>
            <a:spLocks noGrp="1"/>
          </p:cNvSpPr>
          <p:nvPr>
            <p:ph type="sldNum" sz="quarter" idx="12"/>
          </p:nvPr>
        </p:nvSpPr>
        <p:spPr/>
        <p:txBody>
          <a:bodyPr/>
          <a:lstStyle/>
          <a:p>
            <a:fld id="{1CD95364-C263-774D-9139-AEF36C254F42}" type="slidenum">
              <a:rPr lang="en-CN" smtClean="0"/>
              <a:t>‹#›</a:t>
            </a:fld>
            <a:endParaRPr lang="en-CN"/>
          </a:p>
        </p:txBody>
      </p:sp>
    </p:spTree>
    <p:extLst>
      <p:ext uri="{BB962C8B-B14F-4D97-AF65-F5344CB8AC3E}">
        <p14:creationId xmlns:p14="http://schemas.microsoft.com/office/powerpoint/2010/main" val="1835344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AAF28-0E80-7C4A-8EAA-16B8A94F400F}"/>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9FD8B32F-DDCA-1A46-A0B2-7537D50136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C4047E69-D235-AA47-B0D0-F19A2926265C}"/>
              </a:ext>
            </a:extLst>
          </p:cNvPr>
          <p:cNvSpPr>
            <a:spLocks noGrp="1"/>
          </p:cNvSpPr>
          <p:nvPr>
            <p:ph type="dt" sz="half" idx="10"/>
          </p:nvPr>
        </p:nvSpPr>
        <p:spPr/>
        <p:txBody>
          <a:bodyPr/>
          <a:lstStyle/>
          <a:p>
            <a:fld id="{9A4E3E7D-DEE0-3F4A-89E2-310B300DA8D0}" type="datetimeFigureOut">
              <a:rPr lang="en-CN" smtClean="0"/>
              <a:t>2020/9/2</a:t>
            </a:fld>
            <a:endParaRPr lang="en-CN"/>
          </a:p>
        </p:txBody>
      </p:sp>
      <p:sp>
        <p:nvSpPr>
          <p:cNvPr id="5" name="Footer Placeholder 4">
            <a:extLst>
              <a:ext uri="{FF2B5EF4-FFF2-40B4-BE49-F238E27FC236}">
                <a16:creationId xmlns:a16="http://schemas.microsoft.com/office/drawing/2014/main" id="{02C2FC41-3DA3-7A4E-B1E5-8A1B2918C932}"/>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ADF10DD8-A570-B744-92A4-148FC637A9B7}"/>
              </a:ext>
            </a:extLst>
          </p:cNvPr>
          <p:cNvSpPr>
            <a:spLocks noGrp="1"/>
          </p:cNvSpPr>
          <p:nvPr>
            <p:ph type="sldNum" sz="quarter" idx="12"/>
          </p:nvPr>
        </p:nvSpPr>
        <p:spPr/>
        <p:txBody>
          <a:bodyPr/>
          <a:lstStyle/>
          <a:p>
            <a:fld id="{1CD95364-C263-774D-9139-AEF36C254F42}" type="slidenum">
              <a:rPr lang="en-CN" smtClean="0"/>
              <a:t>‹#›</a:t>
            </a:fld>
            <a:endParaRPr lang="en-CN"/>
          </a:p>
        </p:txBody>
      </p:sp>
    </p:spTree>
    <p:extLst>
      <p:ext uri="{BB962C8B-B14F-4D97-AF65-F5344CB8AC3E}">
        <p14:creationId xmlns:p14="http://schemas.microsoft.com/office/powerpoint/2010/main" val="1857475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64FFB-23DC-6242-B63D-74033D0224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0E0208EA-F89C-AC43-AB40-7B92502B09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970138-5738-3B46-A339-F1AC77674ABF}"/>
              </a:ext>
            </a:extLst>
          </p:cNvPr>
          <p:cNvSpPr>
            <a:spLocks noGrp="1"/>
          </p:cNvSpPr>
          <p:nvPr>
            <p:ph type="dt" sz="half" idx="10"/>
          </p:nvPr>
        </p:nvSpPr>
        <p:spPr/>
        <p:txBody>
          <a:bodyPr/>
          <a:lstStyle/>
          <a:p>
            <a:fld id="{9A4E3E7D-DEE0-3F4A-89E2-310B300DA8D0}" type="datetimeFigureOut">
              <a:rPr lang="en-CN" smtClean="0"/>
              <a:t>2020/9/2</a:t>
            </a:fld>
            <a:endParaRPr lang="en-CN"/>
          </a:p>
        </p:txBody>
      </p:sp>
      <p:sp>
        <p:nvSpPr>
          <p:cNvPr id="5" name="Footer Placeholder 4">
            <a:extLst>
              <a:ext uri="{FF2B5EF4-FFF2-40B4-BE49-F238E27FC236}">
                <a16:creationId xmlns:a16="http://schemas.microsoft.com/office/drawing/2014/main" id="{31B846CA-B433-7848-ADD6-D579DB3D22D4}"/>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29307E57-EDB3-C54D-B216-B26FA8EEA13D}"/>
              </a:ext>
            </a:extLst>
          </p:cNvPr>
          <p:cNvSpPr>
            <a:spLocks noGrp="1"/>
          </p:cNvSpPr>
          <p:nvPr>
            <p:ph type="sldNum" sz="quarter" idx="12"/>
          </p:nvPr>
        </p:nvSpPr>
        <p:spPr/>
        <p:txBody>
          <a:bodyPr/>
          <a:lstStyle/>
          <a:p>
            <a:fld id="{1CD95364-C263-774D-9139-AEF36C254F42}" type="slidenum">
              <a:rPr lang="en-CN" smtClean="0"/>
              <a:t>‹#›</a:t>
            </a:fld>
            <a:endParaRPr lang="en-CN"/>
          </a:p>
        </p:txBody>
      </p:sp>
    </p:spTree>
    <p:extLst>
      <p:ext uri="{BB962C8B-B14F-4D97-AF65-F5344CB8AC3E}">
        <p14:creationId xmlns:p14="http://schemas.microsoft.com/office/powerpoint/2010/main" val="415049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784FF-0946-8443-A916-FFDF7DEBC6BF}"/>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409ED2A1-ADF0-D749-9018-73A939D112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B177BEF6-D9E7-B64A-878F-D456F22E1F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4C9F953A-8B8C-0E40-8D62-0243D124CBBE}"/>
              </a:ext>
            </a:extLst>
          </p:cNvPr>
          <p:cNvSpPr>
            <a:spLocks noGrp="1"/>
          </p:cNvSpPr>
          <p:nvPr>
            <p:ph type="dt" sz="half" idx="10"/>
          </p:nvPr>
        </p:nvSpPr>
        <p:spPr/>
        <p:txBody>
          <a:bodyPr/>
          <a:lstStyle/>
          <a:p>
            <a:fld id="{9A4E3E7D-DEE0-3F4A-89E2-310B300DA8D0}" type="datetimeFigureOut">
              <a:rPr lang="en-CN" smtClean="0"/>
              <a:t>2020/9/2</a:t>
            </a:fld>
            <a:endParaRPr lang="en-CN"/>
          </a:p>
        </p:txBody>
      </p:sp>
      <p:sp>
        <p:nvSpPr>
          <p:cNvPr id="6" name="Footer Placeholder 5">
            <a:extLst>
              <a:ext uri="{FF2B5EF4-FFF2-40B4-BE49-F238E27FC236}">
                <a16:creationId xmlns:a16="http://schemas.microsoft.com/office/drawing/2014/main" id="{E8E7612E-D4E2-E645-A5CD-AAF36DE77144}"/>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15308BAA-1851-544A-9165-ABE925853AF2}"/>
              </a:ext>
            </a:extLst>
          </p:cNvPr>
          <p:cNvSpPr>
            <a:spLocks noGrp="1"/>
          </p:cNvSpPr>
          <p:nvPr>
            <p:ph type="sldNum" sz="quarter" idx="12"/>
          </p:nvPr>
        </p:nvSpPr>
        <p:spPr/>
        <p:txBody>
          <a:bodyPr/>
          <a:lstStyle/>
          <a:p>
            <a:fld id="{1CD95364-C263-774D-9139-AEF36C254F42}" type="slidenum">
              <a:rPr lang="en-CN" smtClean="0"/>
              <a:t>‹#›</a:t>
            </a:fld>
            <a:endParaRPr lang="en-CN"/>
          </a:p>
        </p:txBody>
      </p:sp>
    </p:spTree>
    <p:extLst>
      <p:ext uri="{BB962C8B-B14F-4D97-AF65-F5344CB8AC3E}">
        <p14:creationId xmlns:p14="http://schemas.microsoft.com/office/powerpoint/2010/main" val="3135252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21D8A-333B-E74A-9FA8-AEEACD7E91C9}"/>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245C202F-0D32-634F-B17A-6AA6EDF585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270769-23B0-2A40-8138-0627D7CA1E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38F2AC8B-8FD5-A648-9B50-A5EEE76684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44989A-6226-1844-9578-B6DDA8BFEC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A0F0DCB7-1C7A-F541-A36C-F19F51CD4882}"/>
              </a:ext>
            </a:extLst>
          </p:cNvPr>
          <p:cNvSpPr>
            <a:spLocks noGrp="1"/>
          </p:cNvSpPr>
          <p:nvPr>
            <p:ph type="dt" sz="half" idx="10"/>
          </p:nvPr>
        </p:nvSpPr>
        <p:spPr/>
        <p:txBody>
          <a:bodyPr/>
          <a:lstStyle/>
          <a:p>
            <a:fld id="{9A4E3E7D-DEE0-3F4A-89E2-310B300DA8D0}" type="datetimeFigureOut">
              <a:rPr lang="en-CN" smtClean="0"/>
              <a:t>2020/9/2</a:t>
            </a:fld>
            <a:endParaRPr lang="en-CN"/>
          </a:p>
        </p:txBody>
      </p:sp>
      <p:sp>
        <p:nvSpPr>
          <p:cNvPr id="8" name="Footer Placeholder 7">
            <a:extLst>
              <a:ext uri="{FF2B5EF4-FFF2-40B4-BE49-F238E27FC236}">
                <a16:creationId xmlns:a16="http://schemas.microsoft.com/office/drawing/2014/main" id="{A4728F1E-06B1-7945-B049-7ABD8AD98803}"/>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2CE47861-41AD-DE45-B830-4C26C73C0F4A}"/>
              </a:ext>
            </a:extLst>
          </p:cNvPr>
          <p:cNvSpPr>
            <a:spLocks noGrp="1"/>
          </p:cNvSpPr>
          <p:nvPr>
            <p:ph type="sldNum" sz="quarter" idx="12"/>
          </p:nvPr>
        </p:nvSpPr>
        <p:spPr/>
        <p:txBody>
          <a:bodyPr/>
          <a:lstStyle/>
          <a:p>
            <a:fld id="{1CD95364-C263-774D-9139-AEF36C254F42}" type="slidenum">
              <a:rPr lang="en-CN" smtClean="0"/>
              <a:t>‹#›</a:t>
            </a:fld>
            <a:endParaRPr lang="en-CN"/>
          </a:p>
        </p:txBody>
      </p:sp>
    </p:spTree>
    <p:extLst>
      <p:ext uri="{BB962C8B-B14F-4D97-AF65-F5344CB8AC3E}">
        <p14:creationId xmlns:p14="http://schemas.microsoft.com/office/powerpoint/2010/main" val="3220887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0DE50-22BB-C244-9C4D-E44E57B18092}"/>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07B2A7C1-929E-AD41-989E-83C351E8F94E}"/>
              </a:ext>
            </a:extLst>
          </p:cNvPr>
          <p:cNvSpPr>
            <a:spLocks noGrp="1"/>
          </p:cNvSpPr>
          <p:nvPr>
            <p:ph type="dt" sz="half" idx="10"/>
          </p:nvPr>
        </p:nvSpPr>
        <p:spPr/>
        <p:txBody>
          <a:bodyPr/>
          <a:lstStyle/>
          <a:p>
            <a:fld id="{9A4E3E7D-DEE0-3F4A-89E2-310B300DA8D0}" type="datetimeFigureOut">
              <a:rPr lang="en-CN" smtClean="0"/>
              <a:t>2020/9/2</a:t>
            </a:fld>
            <a:endParaRPr lang="en-CN"/>
          </a:p>
        </p:txBody>
      </p:sp>
      <p:sp>
        <p:nvSpPr>
          <p:cNvPr id="4" name="Footer Placeholder 3">
            <a:extLst>
              <a:ext uri="{FF2B5EF4-FFF2-40B4-BE49-F238E27FC236}">
                <a16:creationId xmlns:a16="http://schemas.microsoft.com/office/drawing/2014/main" id="{E5185687-6F1E-F047-A748-D945571DD2D7}"/>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D9AB45DF-1E68-EE4E-8DD6-42A97D9A55DC}"/>
              </a:ext>
            </a:extLst>
          </p:cNvPr>
          <p:cNvSpPr>
            <a:spLocks noGrp="1"/>
          </p:cNvSpPr>
          <p:nvPr>
            <p:ph type="sldNum" sz="quarter" idx="12"/>
          </p:nvPr>
        </p:nvSpPr>
        <p:spPr/>
        <p:txBody>
          <a:bodyPr/>
          <a:lstStyle/>
          <a:p>
            <a:fld id="{1CD95364-C263-774D-9139-AEF36C254F42}" type="slidenum">
              <a:rPr lang="en-CN" smtClean="0"/>
              <a:t>‹#›</a:t>
            </a:fld>
            <a:endParaRPr lang="en-CN"/>
          </a:p>
        </p:txBody>
      </p:sp>
    </p:spTree>
    <p:extLst>
      <p:ext uri="{BB962C8B-B14F-4D97-AF65-F5344CB8AC3E}">
        <p14:creationId xmlns:p14="http://schemas.microsoft.com/office/powerpoint/2010/main" val="886885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71AB6A-ADF1-9C49-8895-724559783009}"/>
              </a:ext>
            </a:extLst>
          </p:cNvPr>
          <p:cNvSpPr>
            <a:spLocks noGrp="1"/>
          </p:cNvSpPr>
          <p:nvPr>
            <p:ph type="dt" sz="half" idx="10"/>
          </p:nvPr>
        </p:nvSpPr>
        <p:spPr/>
        <p:txBody>
          <a:bodyPr/>
          <a:lstStyle/>
          <a:p>
            <a:fld id="{9A4E3E7D-DEE0-3F4A-89E2-310B300DA8D0}" type="datetimeFigureOut">
              <a:rPr lang="en-CN" smtClean="0"/>
              <a:t>2020/9/2</a:t>
            </a:fld>
            <a:endParaRPr lang="en-CN"/>
          </a:p>
        </p:txBody>
      </p:sp>
      <p:sp>
        <p:nvSpPr>
          <p:cNvPr id="3" name="Footer Placeholder 2">
            <a:extLst>
              <a:ext uri="{FF2B5EF4-FFF2-40B4-BE49-F238E27FC236}">
                <a16:creationId xmlns:a16="http://schemas.microsoft.com/office/drawing/2014/main" id="{7052E938-CC0A-0848-A917-B4755A14C067}"/>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C3329E92-B5FF-C24A-8584-6919D3D7FAE0}"/>
              </a:ext>
            </a:extLst>
          </p:cNvPr>
          <p:cNvSpPr>
            <a:spLocks noGrp="1"/>
          </p:cNvSpPr>
          <p:nvPr>
            <p:ph type="sldNum" sz="quarter" idx="12"/>
          </p:nvPr>
        </p:nvSpPr>
        <p:spPr/>
        <p:txBody>
          <a:bodyPr/>
          <a:lstStyle/>
          <a:p>
            <a:fld id="{1CD95364-C263-774D-9139-AEF36C254F42}" type="slidenum">
              <a:rPr lang="en-CN" smtClean="0"/>
              <a:t>‹#›</a:t>
            </a:fld>
            <a:endParaRPr lang="en-CN"/>
          </a:p>
        </p:txBody>
      </p:sp>
    </p:spTree>
    <p:extLst>
      <p:ext uri="{BB962C8B-B14F-4D97-AF65-F5344CB8AC3E}">
        <p14:creationId xmlns:p14="http://schemas.microsoft.com/office/powerpoint/2010/main" val="3008115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88C9E-4B8D-EC44-A8EC-BB6AC24C6C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338DE9F8-3139-F441-82E6-E84AD67F70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0AF79A85-8BE0-934D-BEE6-5871D57D26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AF796C-0EAB-2C4C-AE48-5B0F263634A6}"/>
              </a:ext>
            </a:extLst>
          </p:cNvPr>
          <p:cNvSpPr>
            <a:spLocks noGrp="1"/>
          </p:cNvSpPr>
          <p:nvPr>
            <p:ph type="dt" sz="half" idx="10"/>
          </p:nvPr>
        </p:nvSpPr>
        <p:spPr/>
        <p:txBody>
          <a:bodyPr/>
          <a:lstStyle/>
          <a:p>
            <a:fld id="{9A4E3E7D-DEE0-3F4A-89E2-310B300DA8D0}" type="datetimeFigureOut">
              <a:rPr lang="en-CN" smtClean="0"/>
              <a:t>2020/9/2</a:t>
            </a:fld>
            <a:endParaRPr lang="en-CN"/>
          </a:p>
        </p:txBody>
      </p:sp>
      <p:sp>
        <p:nvSpPr>
          <p:cNvPr id="6" name="Footer Placeholder 5">
            <a:extLst>
              <a:ext uri="{FF2B5EF4-FFF2-40B4-BE49-F238E27FC236}">
                <a16:creationId xmlns:a16="http://schemas.microsoft.com/office/drawing/2014/main" id="{9DB617E3-C8D0-F04A-AEB0-D82B5926EC1F}"/>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6329FF7A-CD40-1B45-8D6B-97D46771A588}"/>
              </a:ext>
            </a:extLst>
          </p:cNvPr>
          <p:cNvSpPr>
            <a:spLocks noGrp="1"/>
          </p:cNvSpPr>
          <p:nvPr>
            <p:ph type="sldNum" sz="quarter" idx="12"/>
          </p:nvPr>
        </p:nvSpPr>
        <p:spPr/>
        <p:txBody>
          <a:bodyPr/>
          <a:lstStyle/>
          <a:p>
            <a:fld id="{1CD95364-C263-774D-9139-AEF36C254F42}" type="slidenum">
              <a:rPr lang="en-CN" smtClean="0"/>
              <a:t>‹#›</a:t>
            </a:fld>
            <a:endParaRPr lang="en-CN"/>
          </a:p>
        </p:txBody>
      </p:sp>
    </p:spTree>
    <p:extLst>
      <p:ext uri="{BB962C8B-B14F-4D97-AF65-F5344CB8AC3E}">
        <p14:creationId xmlns:p14="http://schemas.microsoft.com/office/powerpoint/2010/main" val="159575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668EF-77E7-1646-8B72-02A1E69F5D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A4899831-3926-534F-8A46-F2A6EDA7C2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54C2D0D7-397D-F343-B15A-82C38E792D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2A05EC-9332-884E-8742-0E2366FE623D}"/>
              </a:ext>
            </a:extLst>
          </p:cNvPr>
          <p:cNvSpPr>
            <a:spLocks noGrp="1"/>
          </p:cNvSpPr>
          <p:nvPr>
            <p:ph type="dt" sz="half" idx="10"/>
          </p:nvPr>
        </p:nvSpPr>
        <p:spPr/>
        <p:txBody>
          <a:bodyPr/>
          <a:lstStyle/>
          <a:p>
            <a:fld id="{9A4E3E7D-DEE0-3F4A-89E2-310B300DA8D0}" type="datetimeFigureOut">
              <a:rPr lang="en-CN" smtClean="0"/>
              <a:t>2020/9/2</a:t>
            </a:fld>
            <a:endParaRPr lang="en-CN"/>
          </a:p>
        </p:txBody>
      </p:sp>
      <p:sp>
        <p:nvSpPr>
          <p:cNvPr id="6" name="Footer Placeholder 5">
            <a:extLst>
              <a:ext uri="{FF2B5EF4-FFF2-40B4-BE49-F238E27FC236}">
                <a16:creationId xmlns:a16="http://schemas.microsoft.com/office/drawing/2014/main" id="{25BF2BA2-4160-A244-AC98-C669A01FAD18}"/>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8CB847FC-E304-764C-91E1-FF3F01874008}"/>
              </a:ext>
            </a:extLst>
          </p:cNvPr>
          <p:cNvSpPr>
            <a:spLocks noGrp="1"/>
          </p:cNvSpPr>
          <p:nvPr>
            <p:ph type="sldNum" sz="quarter" idx="12"/>
          </p:nvPr>
        </p:nvSpPr>
        <p:spPr/>
        <p:txBody>
          <a:bodyPr/>
          <a:lstStyle/>
          <a:p>
            <a:fld id="{1CD95364-C263-774D-9139-AEF36C254F42}" type="slidenum">
              <a:rPr lang="en-CN" smtClean="0"/>
              <a:t>‹#›</a:t>
            </a:fld>
            <a:endParaRPr lang="en-CN"/>
          </a:p>
        </p:txBody>
      </p:sp>
    </p:spTree>
    <p:extLst>
      <p:ext uri="{BB962C8B-B14F-4D97-AF65-F5344CB8AC3E}">
        <p14:creationId xmlns:p14="http://schemas.microsoft.com/office/powerpoint/2010/main" val="3801686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524EE6-E432-954B-AD2F-0BFC4AE25C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F57BDADA-ABB9-3744-B236-798430216A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5D421334-AB59-C146-862C-A71C9A4900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4E3E7D-DEE0-3F4A-89E2-310B300DA8D0}" type="datetimeFigureOut">
              <a:rPr lang="en-CN" smtClean="0"/>
              <a:t>2020/9/2</a:t>
            </a:fld>
            <a:endParaRPr lang="en-CN"/>
          </a:p>
        </p:txBody>
      </p:sp>
      <p:sp>
        <p:nvSpPr>
          <p:cNvPr id="5" name="Footer Placeholder 4">
            <a:extLst>
              <a:ext uri="{FF2B5EF4-FFF2-40B4-BE49-F238E27FC236}">
                <a16:creationId xmlns:a16="http://schemas.microsoft.com/office/drawing/2014/main" id="{6D5555EC-75C8-1844-BA84-18F28A713D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EDBAE625-92AB-EF4C-A4E4-AF96E6561E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D95364-C263-774D-9139-AEF36C254F42}" type="slidenum">
              <a:rPr lang="en-CN" smtClean="0"/>
              <a:t>‹#›</a:t>
            </a:fld>
            <a:endParaRPr lang="en-CN"/>
          </a:p>
        </p:txBody>
      </p:sp>
    </p:spTree>
    <p:extLst>
      <p:ext uri="{BB962C8B-B14F-4D97-AF65-F5344CB8AC3E}">
        <p14:creationId xmlns:p14="http://schemas.microsoft.com/office/powerpoint/2010/main" val="2853301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F3124-9F07-6E4A-B72F-509BDD3BDBB1}"/>
              </a:ext>
            </a:extLst>
          </p:cNvPr>
          <p:cNvSpPr>
            <a:spLocks noGrp="1"/>
          </p:cNvSpPr>
          <p:nvPr>
            <p:ph type="ctrTitle"/>
          </p:nvPr>
        </p:nvSpPr>
        <p:spPr/>
        <p:txBody>
          <a:bodyPr/>
          <a:lstStyle/>
          <a:p>
            <a:r>
              <a:rPr lang="en-US" altLang="zh-CN" dirty="0"/>
              <a:t>Exploring</a:t>
            </a:r>
            <a:r>
              <a:rPr lang="zh-CN" altLang="en-US" dirty="0"/>
              <a:t> </a:t>
            </a:r>
            <a:r>
              <a:rPr lang="en-US" altLang="zh-CN" dirty="0"/>
              <a:t>Car</a:t>
            </a:r>
            <a:r>
              <a:rPr lang="zh-CN" altLang="en-US" dirty="0"/>
              <a:t> </a:t>
            </a:r>
            <a:r>
              <a:rPr lang="en-US" altLang="zh-CN" dirty="0"/>
              <a:t>Accident</a:t>
            </a:r>
            <a:r>
              <a:rPr lang="zh-CN" altLang="en-US" dirty="0"/>
              <a:t> </a:t>
            </a:r>
            <a:r>
              <a:rPr lang="en-US" altLang="zh-CN" dirty="0"/>
              <a:t>Severity</a:t>
            </a:r>
            <a:r>
              <a:rPr lang="zh-CN" altLang="en-US" dirty="0"/>
              <a:t> </a:t>
            </a:r>
            <a:r>
              <a:rPr lang="en-US" altLang="zh-CN" dirty="0"/>
              <a:t>Features</a:t>
            </a:r>
            <a:endParaRPr lang="en-CN" dirty="0"/>
          </a:p>
        </p:txBody>
      </p:sp>
      <p:sp>
        <p:nvSpPr>
          <p:cNvPr id="3" name="Subtitle 2">
            <a:extLst>
              <a:ext uri="{FF2B5EF4-FFF2-40B4-BE49-F238E27FC236}">
                <a16:creationId xmlns:a16="http://schemas.microsoft.com/office/drawing/2014/main" id="{3DFC0553-3BF2-0443-A8F8-7B0E1B3CEEAC}"/>
              </a:ext>
            </a:extLst>
          </p:cNvPr>
          <p:cNvSpPr>
            <a:spLocks noGrp="1"/>
          </p:cNvSpPr>
          <p:nvPr>
            <p:ph type="subTitle" idx="1"/>
          </p:nvPr>
        </p:nvSpPr>
        <p:spPr/>
        <p:txBody>
          <a:bodyPr/>
          <a:lstStyle/>
          <a:p>
            <a:r>
              <a:rPr lang="en-US" altLang="zh-CN" dirty="0"/>
              <a:t>Data</a:t>
            </a:r>
            <a:r>
              <a:rPr lang="zh-CN" altLang="en-US" dirty="0"/>
              <a:t> </a:t>
            </a:r>
            <a:r>
              <a:rPr lang="en-US" altLang="zh-CN" dirty="0"/>
              <a:t>Science</a:t>
            </a:r>
            <a:r>
              <a:rPr lang="zh-CN" altLang="en-US" dirty="0"/>
              <a:t> </a:t>
            </a:r>
            <a:r>
              <a:rPr lang="en-US" altLang="zh-CN" dirty="0"/>
              <a:t>Capstone</a:t>
            </a:r>
            <a:r>
              <a:rPr lang="zh-CN" altLang="en-US" dirty="0"/>
              <a:t> </a:t>
            </a:r>
            <a:r>
              <a:rPr lang="en-US" altLang="zh-CN" dirty="0"/>
              <a:t>Project</a:t>
            </a:r>
            <a:endParaRPr lang="en-CN" dirty="0"/>
          </a:p>
        </p:txBody>
      </p:sp>
    </p:spTree>
    <p:extLst>
      <p:ext uri="{BB962C8B-B14F-4D97-AF65-F5344CB8AC3E}">
        <p14:creationId xmlns:p14="http://schemas.microsoft.com/office/powerpoint/2010/main" val="2223776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96A3B-BC90-8A4E-B32C-0092E1B4565B}"/>
              </a:ext>
            </a:extLst>
          </p:cNvPr>
          <p:cNvSpPr>
            <a:spLocks noGrp="1"/>
          </p:cNvSpPr>
          <p:nvPr>
            <p:ph type="title"/>
          </p:nvPr>
        </p:nvSpPr>
        <p:spPr/>
        <p:txBody>
          <a:bodyPr/>
          <a:lstStyle/>
          <a:p>
            <a:r>
              <a:rPr lang="en-US" altLang="zh-CN" dirty="0"/>
              <a:t>Conclusion</a:t>
            </a:r>
            <a:endParaRPr lang="en-CN" dirty="0"/>
          </a:p>
        </p:txBody>
      </p:sp>
      <p:sp>
        <p:nvSpPr>
          <p:cNvPr id="3" name="Content Placeholder 2">
            <a:extLst>
              <a:ext uri="{FF2B5EF4-FFF2-40B4-BE49-F238E27FC236}">
                <a16:creationId xmlns:a16="http://schemas.microsoft.com/office/drawing/2014/main" id="{67246BC0-0163-E54F-BBFE-9D4410F855E0}"/>
              </a:ext>
            </a:extLst>
          </p:cNvPr>
          <p:cNvSpPr>
            <a:spLocks noGrp="1"/>
          </p:cNvSpPr>
          <p:nvPr>
            <p:ph idx="1"/>
          </p:nvPr>
        </p:nvSpPr>
        <p:spPr/>
        <p:txBody>
          <a:bodyPr>
            <a:normAutofit fontScale="92500"/>
          </a:bodyPr>
          <a:lstStyle/>
          <a:p>
            <a:pPr>
              <a:lnSpc>
                <a:spcPct val="115000"/>
              </a:lnSpc>
              <a:spcAft>
                <a:spcPts val="1000"/>
              </a:spcAft>
            </a:pPr>
            <a:r>
              <a:rPr lang="en-US" dirty="0">
                <a:ea typeface="Times New Roman" panose="02020603050405020304" pitchFamily="18" charset="0"/>
                <a:cs typeface="Arial" panose="020B0604020202020204" pitchFamily="34" charset="0"/>
              </a:rPr>
              <a:t>In our minds, there is tight correlation between weather conditions, road conditions, light conditions, junction types and severity of vehicles collisions. In reality there are so many attributes that affect the outcome of a crash so that the contribution of a specific one is too hard to be evaluated.</a:t>
            </a:r>
            <a:endParaRPr lang="el-GR" dirty="0">
              <a:ea typeface="Calibri" panose="020F0502020204030204" pitchFamily="34" charset="0"/>
              <a:cs typeface="Arial" panose="020B0604020202020204" pitchFamily="34" charset="0"/>
            </a:endParaRPr>
          </a:p>
          <a:p>
            <a:pPr>
              <a:lnSpc>
                <a:spcPct val="115000"/>
              </a:lnSpc>
              <a:spcAft>
                <a:spcPts val="1000"/>
              </a:spcAft>
            </a:pPr>
            <a:r>
              <a:rPr lang="en-US" dirty="0">
                <a:ea typeface="Times New Roman" panose="02020603050405020304" pitchFamily="18" charset="0"/>
                <a:cs typeface="Arial" panose="020B0604020202020204" pitchFamily="34" charset="0"/>
              </a:rPr>
              <a:t>It remains the human influence the most significant factor for the result of an accident. The level of watchfulness, the driving experience and even the driving habits are difficult to be measured and to be part of a model. </a:t>
            </a:r>
            <a:endParaRPr lang="el-GR" dirty="0">
              <a:ea typeface="Calibri" panose="020F0502020204030204" pitchFamily="34" charset="0"/>
              <a:cs typeface="Arial" panose="020B0604020202020204" pitchFamily="34" charset="0"/>
            </a:endParaRPr>
          </a:p>
          <a:p>
            <a:endParaRPr lang="en-CN" dirty="0"/>
          </a:p>
        </p:txBody>
      </p:sp>
    </p:spTree>
    <p:extLst>
      <p:ext uri="{BB962C8B-B14F-4D97-AF65-F5344CB8AC3E}">
        <p14:creationId xmlns:p14="http://schemas.microsoft.com/office/powerpoint/2010/main" val="465753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8FBB5-D622-F447-8F5E-5D903DBB274D}"/>
              </a:ext>
            </a:extLst>
          </p:cNvPr>
          <p:cNvSpPr>
            <a:spLocks noGrp="1"/>
          </p:cNvSpPr>
          <p:nvPr>
            <p:ph type="title"/>
          </p:nvPr>
        </p:nvSpPr>
        <p:spPr/>
        <p:txBody>
          <a:bodyPr/>
          <a:lstStyle/>
          <a:p>
            <a:r>
              <a:rPr lang="en-US" b="1" dirty="0">
                <a:effectLst/>
              </a:rPr>
              <a:t>Business Understanding</a:t>
            </a:r>
            <a:endParaRPr lang="en-CN" dirty="0"/>
          </a:p>
        </p:txBody>
      </p:sp>
      <p:sp>
        <p:nvSpPr>
          <p:cNvPr id="3" name="Content Placeholder 2">
            <a:extLst>
              <a:ext uri="{FF2B5EF4-FFF2-40B4-BE49-F238E27FC236}">
                <a16:creationId xmlns:a16="http://schemas.microsoft.com/office/drawing/2014/main" id="{1F0E3D57-BA77-004D-981B-C88C611FD502}"/>
              </a:ext>
            </a:extLst>
          </p:cNvPr>
          <p:cNvSpPr>
            <a:spLocks noGrp="1"/>
          </p:cNvSpPr>
          <p:nvPr>
            <p:ph idx="1"/>
          </p:nvPr>
        </p:nvSpPr>
        <p:spPr/>
        <p:txBody>
          <a:bodyPr/>
          <a:lstStyle/>
          <a:p>
            <a:r>
              <a:rPr lang="en-US" altLang="zh-CN" dirty="0"/>
              <a:t>In</a:t>
            </a:r>
            <a:r>
              <a:rPr lang="zh-CN" altLang="en-US" dirty="0"/>
              <a:t> </a:t>
            </a:r>
            <a:r>
              <a:rPr lang="en-US" altLang="zh-CN" dirty="0"/>
              <a:t>this</a:t>
            </a:r>
            <a:r>
              <a:rPr lang="zh-CN" altLang="en-US" dirty="0"/>
              <a:t> </a:t>
            </a:r>
            <a:r>
              <a:rPr lang="en-US" altLang="zh-CN" dirty="0"/>
              <a:t>project,</a:t>
            </a:r>
            <a:r>
              <a:rPr lang="zh-CN" altLang="en-US" dirty="0"/>
              <a:t> </a:t>
            </a:r>
            <a:r>
              <a:rPr lang="en-US" altLang="zh-CN" dirty="0"/>
              <a:t>we</a:t>
            </a:r>
            <a:r>
              <a:rPr lang="zh-CN" altLang="en-US" dirty="0"/>
              <a:t> </a:t>
            </a:r>
            <a:r>
              <a:rPr lang="en-US" altLang="zh-CN" dirty="0"/>
              <a:t>will</a:t>
            </a:r>
            <a:r>
              <a:rPr lang="zh-CN" altLang="en-US" dirty="0"/>
              <a:t> </a:t>
            </a:r>
            <a:r>
              <a:rPr lang="en-US" altLang="zh-CN" dirty="0"/>
              <a:t>explore</a:t>
            </a:r>
            <a:r>
              <a:rPr lang="zh-CN" altLang="en-US" dirty="0"/>
              <a:t> </a:t>
            </a:r>
            <a:r>
              <a:rPr lang="en-US" altLang="zh-CN" dirty="0"/>
              <a:t>how</a:t>
            </a:r>
            <a:r>
              <a:rPr lang="zh-CN" altLang="en-US" dirty="0"/>
              <a:t> </a:t>
            </a:r>
            <a:r>
              <a:rPr lang="en-US" altLang="zh-CN" dirty="0"/>
              <a:t>the</a:t>
            </a:r>
            <a:r>
              <a:rPr lang="zh-CN" altLang="en-US" dirty="0"/>
              <a:t> </a:t>
            </a:r>
            <a:r>
              <a:rPr lang="en-US" altLang="zh-CN" dirty="0"/>
              <a:t>features</a:t>
            </a:r>
            <a:r>
              <a:rPr lang="zh-CN" altLang="en-US" dirty="0"/>
              <a:t> </a:t>
            </a:r>
            <a:r>
              <a:rPr lang="en-US" altLang="zh-CN" dirty="0"/>
              <a:t>affect</a:t>
            </a:r>
            <a:r>
              <a:rPr lang="zh-CN" altLang="en-US" dirty="0"/>
              <a:t> </a:t>
            </a:r>
            <a:r>
              <a:rPr lang="en-US" altLang="zh-CN" dirty="0"/>
              <a:t>car</a:t>
            </a:r>
            <a:r>
              <a:rPr lang="zh-CN" altLang="en-US" dirty="0"/>
              <a:t> </a:t>
            </a:r>
            <a:r>
              <a:rPr lang="en-US" altLang="zh-CN" dirty="0"/>
              <a:t>accident</a:t>
            </a:r>
            <a:r>
              <a:rPr lang="zh-CN" altLang="en-US" dirty="0"/>
              <a:t> </a:t>
            </a:r>
            <a:r>
              <a:rPr lang="en-US" altLang="zh-CN" dirty="0"/>
              <a:t>severity and</a:t>
            </a:r>
            <a:r>
              <a:rPr lang="zh-CN" altLang="en-US" dirty="0"/>
              <a:t> </a:t>
            </a:r>
            <a:r>
              <a:rPr lang="en-US" altLang="zh-CN" dirty="0"/>
              <a:t>find</a:t>
            </a:r>
            <a:r>
              <a:rPr lang="zh-CN" altLang="en-US" dirty="0"/>
              <a:t> </a:t>
            </a:r>
            <a:r>
              <a:rPr lang="en-US" altLang="zh-CN" dirty="0"/>
              <a:t>the</a:t>
            </a:r>
            <a:r>
              <a:rPr lang="zh-CN" altLang="en-US" dirty="0"/>
              <a:t> </a:t>
            </a:r>
            <a:r>
              <a:rPr lang="en-US" altLang="zh-CN" dirty="0"/>
              <a:t>most</a:t>
            </a:r>
            <a:r>
              <a:rPr lang="zh-CN" altLang="en-US" dirty="0"/>
              <a:t> </a:t>
            </a:r>
            <a:r>
              <a:rPr lang="en-US" altLang="zh-CN" dirty="0"/>
              <a:t>related</a:t>
            </a:r>
            <a:r>
              <a:rPr lang="zh-CN" altLang="en-US" dirty="0"/>
              <a:t> </a:t>
            </a:r>
            <a:r>
              <a:rPr lang="en-US" altLang="zh-CN" dirty="0"/>
              <a:t>features</a:t>
            </a:r>
            <a:r>
              <a:rPr lang="zh-CN" altLang="en-US" dirty="0"/>
              <a:t> </a:t>
            </a:r>
            <a:r>
              <a:rPr lang="en-US" altLang="zh-CN" dirty="0"/>
              <a:t>so</a:t>
            </a:r>
            <a:r>
              <a:rPr lang="zh-CN" altLang="en-US" dirty="0"/>
              <a:t> </a:t>
            </a:r>
            <a:r>
              <a:rPr lang="en-US" altLang="zh-CN" dirty="0"/>
              <a:t>we</a:t>
            </a:r>
            <a:r>
              <a:rPr lang="zh-CN" altLang="en-US" dirty="0"/>
              <a:t> </a:t>
            </a:r>
            <a:r>
              <a:rPr lang="en-US" altLang="zh-CN" dirty="0"/>
              <a:t>can</a:t>
            </a:r>
            <a:r>
              <a:rPr lang="zh-CN" altLang="en-US" dirty="0"/>
              <a:t> </a:t>
            </a:r>
            <a:r>
              <a:rPr lang="en-US" altLang="zh-CN" dirty="0"/>
              <a:t>improve</a:t>
            </a:r>
            <a:r>
              <a:rPr lang="zh-CN" altLang="en-US" dirty="0"/>
              <a:t> </a:t>
            </a:r>
            <a:r>
              <a:rPr lang="en-US" altLang="zh-CN" dirty="0"/>
              <a:t>them.</a:t>
            </a:r>
          </a:p>
          <a:p>
            <a:r>
              <a:rPr lang="en-US" altLang="zh-CN" dirty="0"/>
              <a:t>We</a:t>
            </a:r>
            <a:r>
              <a:rPr lang="zh-CN" altLang="en-US" dirty="0"/>
              <a:t> </a:t>
            </a:r>
            <a:r>
              <a:rPr lang="en-US" altLang="zh-CN" dirty="0"/>
              <a:t>will</a:t>
            </a:r>
            <a:r>
              <a:rPr lang="zh-CN" altLang="en-US" dirty="0"/>
              <a:t> </a:t>
            </a:r>
            <a:r>
              <a:rPr lang="en-US" altLang="zh-CN" dirty="0"/>
              <a:t>also</a:t>
            </a:r>
            <a:r>
              <a:rPr lang="zh-CN" altLang="en-US" dirty="0"/>
              <a:t> </a:t>
            </a:r>
            <a:r>
              <a:rPr lang="en-US" altLang="zh-CN" dirty="0"/>
              <a:t>build</a:t>
            </a:r>
            <a:r>
              <a:rPr lang="zh-CN" altLang="en-US" dirty="0"/>
              <a:t> </a:t>
            </a:r>
            <a:r>
              <a:rPr lang="en-US" altLang="zh-CN" dirty="0"/>
              <a:t>some</a:t>
            </a:r>
            <a:r>
              <a:rPr lang="zh-CN" altLang="en-US" dirty="0"/>
              <a:t> </a:t>
            </a:r>
            <a:r>
              <a:rPr lang="en-US" altLang="zh-CN" dirty="0"/>
              <a:t>machine</a:t>
            </a:r>
            <a:r>
              <a:rPr lang="zh-CN" altLang="en-US" dirty="0"/>
              <a:t> </a:t>
            </a:r>
            <a:r>
              <a:rPr lang="en-US" altLang="zh-CN" dirty="0"/>
              <a:t>learning</a:t>
            </a:r>
            <a:r>
              <a:rPr lang="zh-CN" altLang="en-US" dirty="0"/>
              <a:t> </a:t>
            </a:r>
            <a:r>
              <a:rPr lang="en-US" altLang="zh-CN" dirty="0"/>
              <a:t>models</a:t>
            </a:r>
            <a:r>
              <a:rPr lang="zh-CN" altLang="en-US" dirty="0"/>
              <a:t> </a:t>
            </a:r>
            <a:r>
              <a:rPr lang="en-US" altLang="zh-CN" dirty="0"/>
              <a:t>to</a:t>
            </a:r>
            <a:r>
              <a:rPr lang="zh-CN" altLang="en-US" dirty="0"/>
              <a:t> </a:t>
            </a:r>
            <a:r>
              <a:rPr lang="en-US" altLang="zh-CN" dirty="0"/>
              <a:t>predict</a:t>
            </a:r>
            <a:r>
              <a:rPr lang="zh-CN" altLang="en-US" dirty="0"/>
              <a:t> </a:t>
            </a:r>
            <a:r>
              <a:rPr lang="en-US" altLang="zh-CN" dirty="0"/>
              <a:t>the</a:t>
            </a:r>
            <a:r>
              <a:rPr lang="zh-CN" altLang="en-US" dirty="0"/>
              <a:t> </a:t>
            </a:r>
            <a:r>
              <a:rPr lang="en-US" altLang="zh-CN" dirty="0"/>
              <a:t>severity level</a:t>
            </a:r>
            <a:r>
              <a:rPr lang="zh-CN" altLang="en-US" dirty="0"/>
              <a:t> </a:t>
            </a:r>
            <a:r>
              <a:rPr lang="en-US" altLang="zh-CN" dirty="0"/>
              <a:t>of</a:t>
            </a:r>
            <a:r>
              <a:rPr lang="zh-CN" altLang="en-US" dirty="0"/>
              <a:t> </a:t>
            </a:r>
            <a:r>
              <a:rPr lang="en-US" altLang="zh-CN" dirty="0"/>
              <a:t>the</a:t>
            </a:r>
            <a:r>
              <a:rPr lang="zh-CN" altLang="en-US" dirty="0"/>
              <a:t> </a:t>
            </a:r>
            <a:r>
              <a:rPr lang="en-US" altLang="zh-CN" dirty="0"/>
              <a:t>car</a:t>
            </a:r>
            <a:r>
              <a:rPr lang="zh-CN" altLang="en-US" dirty="0"/>
              <a:t> </a:t>
            </a:r>
            <a:r>
              <a:rPr lang="en-US" altLang="zh-CN" dirty="0"/>
              <a:t>accident.</a:t>
            </a:r>
            <a:endParaRPr lang="en-CN" dirty="0"/>
          </a:p>
        </p:txBody>
      </p:sp>
    </p:spTree>
    <p:extLst>
      <p:ext uri="{BB962C8B-B14F-4D97-AF65-F5344CB8AC3E}">
        <p14:creationId xmlns:p14="http://schemas.microsoft.com/office/powerpoint/2010/main" val="4145303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CAE70-5232-544C-9FA5-F0869E6F6AAC}"/>
              </a:ext>
            </a:extLst>
          </p:cNvPr>
          <p:cNvSpPr>
            <a:spLocks noGrp="1"/>
          </p:cNvSpPr>
          <p:nvPr>
            <p:ph type="title"/>
          </p:nvPr>
        </p:nvSpPr>
        <p:spPr/>
        <p:txBody>
          <a:bodyPr/>
          <a:lstStyle/>
          <a:p>
            <a:r>
              <a:rPr lang="en-US" b="1" dirty="0">
                <a:effectLst/>
              </a:rPr>
              <a:t>Data understanding:</a:t>
            </a:r>
            <a:endParaRPr lang="en-CN" dirty="0"/>
          </a:p>
        </p:txBody>
      </p:sp>
      <p:sp>
        <p:nvSpPr>
          <p:cNvPr id="3" name="Content Placeholder 2">
            <a:extLst>
              <a:ext uri="{FF2B5EF4-FFF2-40B4-BE49-F238E27FC236}">
                <a16:creationId xmlns:a16="http://schemas.microsoft.com/office/drawing/2014/main" id="{5E146CDA-B2A7-C549-B735-E8D720C3A331}"/>
              </a:ext>
            </a:extLst>
          </p:cNvPr>
          <p:cNvSpPr>
            <a:spLocks noGrp="1"/>
          </p:cNvSpPr>
          <p:nvPr>
            <p:ph idx="1"/>
          </p:nvPr>
        </p:nvSpPr>
        <p:spPr/>
        <p:txBody>
          <a:bodyPr/>
          <a:lstStyle/>
          <a:p>
            <a:pPr>
              <a:lnSpc>
                <a:spcPct val="115000"/>
              </a:lnSpc>
              <a:spcAft>
                <a:spcPts val="1000"/>
              </a:spcAft>
            </a:pPr>
            <a:r>
              <a:rPr lang="en-US" dirty="0">
                <a:latin typeface="Times New Roman" panose="02020603050405020304" pitchFamily="18" charset="0"/>
                <a:ea typeface="Times New Roman" panose="02020603050405020304" pitchFamily="18" charset="0"/>
                <a:cs typeface="Arial" panose="020B0604020202020204" pitchFamily="34" charset="0"/>
              </a:rPr>
              <a:t>The data set which will be used is the “Collisions—All Years” provided through </a:t>
            </a:r>
            <a:r>
              <a:rPr lang="en-US" altLang="zh-CN" dirty="0">
                <a:latin typeface="Times New Roman" panose="02020603050405020304" pitchFamily="18" charset="0"/>
                <a:ea typeface="Times New Roman" panose="02020603050405020304" pitchFamily="18" charset="0"/>
                <a:cs typeface="Arial" panose="020B0604020202020204" pitchFamily="34" charset="0"/>
              </a:rPr>
              <a:t>IBM</a:t>
            </a:r>
            <a:r>
              <a:rPr lang="zh-CN" altLang="en-US" dirty="0">
                <a:latin typeface="Times New Roman" panose="02020603050405020304" pitchFamily="18" charset="0"/>
                <a:ea typeface="Times New Roman" panose="02020603050405020304" pitchFamily="18" charset="0"/>
                <a:cs typeface="Arial" panose="020B0604020202020204" pitchFamily="34" charset="0"/>
              </a:rPr>
              <a:t> </a:t>
            </a:r>
            <a:r>
              <a:rPr lang="en-US" dirty="0">
                <a:latin typeface="Times New Roman" panose="02020603050405020304" pitchFamily="18" charset="0"/>
                <a:ea typeface="Times New Roman" panose="02020603050405020304" pitchFamily="18" charset="0"/>
                <a:cs typeface="Arial" panose="020B0604020202020204" pitchFamily="34" charset="0"/>
              </a:rPr>
              <a:t>Data Science Capstone by Coursera. They are data from SDOT Traffic Management Division. </a:t>
            </a:r>
            <a:endParaRPr lang="el-GR" dirty="0">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dirty="0">
                <a:latin typeface="Times New Roman" panose="02020603050405020304" pitchFamily="18" charset="0"/>
                <a:ea typeface="Times New Roman" panose="02020603050405020304" pitchFamily="18" charset="0"/>
                <a:cs typeface="Arial" panose="020B0604020202020204" pitchFamily="34" charset="0"/>
              </a:rPr>
              <a:t>The data consists of the information about the accidents. This includes all types of collisions from 2004 to present. The data has 194,673 rows and 38 columns. The columns are referred as the features of the dataset and every row referred in a single collision</a:t>
            </a:r>
            <a:endParaRPr lang="en-CN" dirty="0"/>
          </a:p>
        </p:txBody>
      </p:sp>
    </p:spTree>
    <p:extLst>
      <p:ext uri="{BB962C8B-B14F-4D97-AF65-F5344CB8AC3E}">
        <p14:creationId xmlns:p14="http://schemas.microsoft.com/office/powerpoint/2010/main" val="3631342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73A0-43FC-2346-9BC9-FE413E01BCAF}"/>
              </a:ext>
            </a:extLst>
          </p:cNvPr>
          <p:cNvSpPr>
            <a:spLocks noGrp="1"/>
          </p:cNvSpPr>
          <p:nvPr>
            <p:ph type="title"/>
          </p:nvPr>
        </p:nvSpPr>
        <p:spPr/>
        <p:txBody>
          <a:bodyPr/>
          <a:lstStyle/>
          <a:p>
            <a:r>
              <a:rPr lang="en-US" b="1" dirty="0">
                <a:effectLst/>
              </a:rPr>
              <a:t>Data Preparation</a:t>
            </a:r>
            <a:endParaRPr lang="en-CN" dirty="0"/>
          </a:p>
        </p:txBody>
      </p:sp>
      <p:sp>
        <p:nvSpPr>
          <p:cNvPr id="3" name="Content Placeholder 2">
            <a:extLst>
              <a:ext uri="{FF2B5EF4-FFF2-40B4-BE49-F238E27FC236}">
                <a16:creationId xmlns:a16="http://schemas.microsoft.com/office/drawing/2014/main" id="{AA796705-63FB-754E-9D7D-5C3ACD4489A2}"/>
              </a:ext>
            </a:extLst>
          </p:cNvPr>
          <p:cNvSpPr>
            <a:spLocks noGrp="1"/>
          </p:cNvSpPr>
          <p:nvPr>
            <p:ph idx="1"/>
          </p:nvPr>
        </p:nvSpPr>
        <p:spPr/>
        <p:txBody>
          <a:bodyPr/>
          <a:lstStyle/>
          <a:p>
            <a:r>
              <a:rPr lang="en-US" altLang="zh-CN" dirty="0"/>
              <a:t>In</a:t>
            </a:r>
            <a:r>
              <a:rPr lang="zh-CN" altLang="en-US" dirty="0"/>
              <a:t> </a:t>
            </a:r>
            <a:r>
              <a:rPr lang="en-US" altLang="zh-CN" dirty="0"/>
              <a:t>this</a:t>
            </a:r>
            <a:r>
              <a:rPr lang="zh-CN" altLang="en-US" dirty="0"/>
              <a:t> </a:t>
            </a:r>
            <a:r>
              <a:rPr lang="en-US" altLang="zh-CN" dirty="0"/>
              <a:t>step,</a:t>
            </a:r>
            <a:r>
              <a:rPr lang="zh-CN" altLang="en-US" dirty="0"/>
              <a:t> </a:t>
            </a:r>
            <a:r>
              <a:rPr lang="en-US" altLang="zh-CN" dirty="0"/>
              <a:t>we</a:t>
            </a:r>
            <a:r>
              <a:rPr lang="zh-CN" altLang="en-US" dirty="0"/>
              <a:t> </a:t>
            </a:r>
            <a:r>
              <a:rPr lang="en-US" altLang="zh-CN" dirty="0"/>
              <a:t>first</a:t>
            </a:r>
            <a:r>
              <a:rPr lang="zh-CN" altLang="en-US" dirty="0"/>
              <a:t> </a:t>
            </a:r>
            <a:r>
              <a:rPr lang="en-US" altLang="zh-CN" dirty="0"/>
              <a:t>drop</a:t>
            </a:r>
            <a:r>
              <a:rPr lang="zh-CN" altLang="en-US" dirty="0"/>
              <a:t> </a:t>
            </a:r>
            <a:r>
              <a:rPr lang="en-US" altLang="zh-CN" dirty="0"/>
              <a:t>some</a:t>
            </a:r>
            <a:r>
              <a:rPr lang="zh-CN" altLang="en-US" dirty="0"/>
              <a:t> </a:t>
            </a:r>
            <a:r>
              <a:rPr lang="en-US" altLang="zh-CN" dirty="0"/>
              <a:t>unrelated</a:t>
            </a:r>
            <a:r>
              <a:rPr lang="zh-CN" altLang="en-US" dirty="0"/>
              <a:t> </a:t>
            </a:r>
            <a:r>
              <a:rPr lang="en-US" altLang="zh-CN" dirty="0"/>
              <a:t>features</a:t>
            </a:r>
            <a:r>
              <a:rPr lang="zh-CN" altLang="en-US" dirty="0"/>
              <a:t> </a:t>
            </a:r>
            <a:r>
              <a:rPr lang="en-US" altLang="zh-CN" dirty="0"/>
              <a:t>like</a:t>
            </a:r>
            <a:r>
              <a:rPr lang="zh-CN" altLang="en-US" dirty="0"/>
              <a:t> </a:t>
            </a:r>
            <a:r>
              <a:rPr lang="en-US" altLang="zh-CN" dirty="0"/>
              <a:t>some</a:t>
            </a:r>
            <a:r>
              <a:rPr lang="zh-CN" altLang="en-US" dirty="0"/>
              <a:t> </a:t>
            </a:r>
            <a:r>
              <a:rPr lang="en-US" altLang="zh-CN" dirty="0"/>
              <a:t>meaningless</a:t>
            </a:r>
            <a:r>
              <a:rPr lang="zh-CN" altLang="en-US" dirty="0"/>
              <a:t> </a:t>
            </a:r>
            <a:r>
              <a:rPr lang="en-US" altLang="zh-CN" dirty="0"/>
              <a:t>id,</a:t>
            </a:r>
            <a:r>
              <a:rPr lang="zh-CN" altLang="en-US" dirty="0"/>
              <a:t> </a:t>
            </a:r>
            <a:r>
              <a:rPr lang="en-US" altLang="zh-CN" dirty="0"/>
              <a:t>descriptive contents like</a:t>
            </a:r>
            <a:r>
              <a:rPr lang="zh-CN" altLang="en-US" dirty="0"/>
              <a:t> </a:t>
            </a:r>
            <a:r>
              <a:rPr lang="en-US" altLang="zh-CN" dirty="0"/>
              <a:t>location, SDOT_COLDESC.</a:t>
            </a:r>
          </a:p>
          <a:p>
            <a:r>
              <a:rPr lang="en-US" altLang="zh-CN" dirty="0"/>
              <a:t>Then</a:t>
            </a:r>
            <a:r>
              <a:rPr lang="zh-CN" altLang="en-US" dirty="0"/>
              <a:t> </a:t>
            </a:r>
            <a:r>
              <a:rPr lang="en-US" altLang="zh-CN" dirty="0"/>
              <a:t>we</a:t>
            </a:r>
            <a:r>
              <a:rPr lang="zh-CN" altLang="en-US" dirty="0"/>
              <a:t> </a:t>
            </a:r>
            <a:r>
              <a:rPr lang="en-US" altLang="zh-CN" dirty="0"/>
              <a:t>replace</a:t>
            </a:r>
            <a:r>
              <a:rPr lang="zh-CN" altLang="en-US" dirty="0"/>
              <a:t> </a:t>
            </a:r>
            <a:r>
              <a:rPr lang="en-US" altLang="zh-CN" dirty="0"/>
              <a:t>the</a:t>
            </a:r>
            <a:r>
              <a:rPr lang="zh-CN" altLang="en-US" dirty="0"/>
              <a:t> </a:t>
            </a:r>
            <a:r>
              <a:rPr lang="en-US" altLang="zh-CN" dirty="0"/>
              <a:t>missing</a:t>
            </a:r>
            <a:r>
              <a:rPr lang="zh-CN" altLang="en-US" dirty="0"/>
              <a:t> </a:t>
            </a:r>
            <a:r>
              <a:rPr lang="en-US" altLang="zh-CN" dirty="0"/>
              <a:t>values</a:t>
            </a:r>
            <a:r>
              <a:rPr lang="zh-CN" altLang="en-US" dirty="0"/>
              <a:t> </a:t>
            </a:r>
            <a:r>
              <a:rPr lang="en-US" altLang="zh-CN" dirty="0"/>
              <a:t>with</a:t>
            </a:r>
            <a:r>
              <a:rPr lang="zh-CN" altLang="en-US" dirty="0"/>
              <a:t> </a:t>
            </a:r>
            <a:r>
              <a:rPr lang="en-US" altLang="zh-CN" dirty="0"/>
              <a:t>mode</a:t>
            </a:r>
            <a:r>
              <a:rPr lang="zh-CN" altLang="en-US" dirty="0"/>
              <a:t> </a:t>
            </a:r>
            <a:r>
              <a:rPr lang="en-US" altLang="zh-CN" dirty="0"/>
              <a:t>of</a:t>
            </a:r>
            <a:r>
              <a:rPr lang="zh-CN" altLang="en-US" dirty="0"/>
              <a:t> </a:t>
            </a:r>
            <a:r>
              <a:rPr lang="en-US" altLang="zh-CN" dirty="0"/>
              <a:t>that</a:t>
            </a:r>
            <a:r>
              <a:rPr lang="zh-CN" altLang="en-US" dirty="0"/>
              <a:t> </a:t>
            </a:r>
            <a:r>
              <a:rPr lang="en-US" altLang="zh-CN" dirty="0"/>
              <a:t>feature.</a:t>
            </a:r>
          </a:p>
          <a:p>
            <a:r>
              <a:rPr lang="en-US" altLang="zh-CN" dirty="0"/>
              <a:t>Next</a:t>
            </a:r>
            <a:r>
              <a:rPr lang="zh-CN" altLang="en-US" dirty="0"/>
              <a:t> </a:t>
            </a:r>
            <a:r>
              <a:rPr lang="en-US" altLang="zh-CN" dirty="0"/>
              <a:t>we</a:t>
            </a:r>
            <a:r>
              <a:rPr lang="zh-CN" altLang="en-US" dirty="0"/>
              <a:t> </a:t>
            </a:r>
            <a:r>
              <a:rPr lang="en-US" altLang="zh-CN" dirty="0"/>
              <a:t>normalize</a:t>
            </a:r>
            <a:r>
              <a:rPr lang="zh-CN" altLang="en-US" dirty="0"/>
              <a:t> </a:t>
            </a:r>
            <a:r>
              <a:rPr lang="en-US" altLang="zh-CN" dirty="0"/>
              <a:t>the</a:t>
            </a:r>
            <a:r>
              <a:rPr lang="zh-CN" altLang="en-US" dirty="0"/>
              <a:t> </a:t>
            </a:r>
            <a:r>
              <a:rPr lang="en-US" altLang="zh-CN" dirty="0"/>
              <a:t>data</a:t>
            </a:r>
            <a:r>
              <a:rPr lang="zh-CN" altLang="en-US" dirty="0"/>
              <a:t> </a:t>
            </a:r>
            <a:r>
              <a:rPr lang="en-US" altLang="zh-CN" dirty="0"/>
              <a:t>to</a:t>
            </a:r>
            <a:r>
              <a:rPr lang="zh-CN" altLang="en-US" dirty="0"/>
              <a:t> </a:t>
            </a:r>
            <a:r>
              <a:rPr lang="en-US" altLang="zh-CN" dirty="0"/>
              <a:t>get</a:t>
            </a:r>
            <a:r>
              <a:rPr lang="zh-CN" altLang="en-US" dirty="0"/>
              <a:t> </a:t>
            </a:r>
            <a:r>
              <a:rPr lang="en-US" altLang="zh-CN" dirty="0"/>
              <a:t>dummies</a:t>
            </a:r>
          </a:p>
          <a:p>
            <a:r>
              <a:rPr lang="en-US" altLang="zh-CN" dirty="0"/>
              <a:t>Finally</a:t>
            </a:r>
            <a:r>
              <a:rPr lang="zh-CN" altLang="en-US" dirty="0"/>
              <a:t> </a:t>
            </a:r>
            <a:r>
              <a:rPr lang="en-US" altLang="zh-CN" dirty="0"/>
              <a:t>we</a:t>
            </a:r>
            <a:r>
              <a:rPr lang="zh-CN" altLang="en-US" dirty="0"/>
              <a:t> </a:t>
            </a:r>
            <a:r>
              <a:rPr lang="en-US" altLang="zh-CN" dirty="0"/>
              <a:t>use</a:t>
            </a:r>
            <a:r>
              <a:rPr lang="zh-CN" altLang="en-US" dirty="0"/>
              <a:t> </a:t>
            </a:r>
            <a:r>
              <a:rPr lang="en-US" altLang="zh-CN" dirty="0" err="1"/>
              <a:t>upsample</a:t>
            </a:r>
            <a:r>
              <a:rPr lang="zh-CN" altLang="en-US" dirty="0"/>
              <a:t> </a:t>
            </a:r>
            <a:r>
              <a:rPr lang="en-US" altLang="zh-CN" dirty="0"/>
              <a:t>method</a:t>
            </a:r>
            <a:r>
              <a:rPr lang="zh-CN" altLang="en-US" dirty="0"/>
              <a:t> </a:t>
            </a:r>
            <a:r>
              <a:rPr lang="en-US" altLang="zh-CN" dirty="0"/>
              <a:t>to</a:t>
            </a:r>
            <a:r>
              <a:rPr lang="zh-CN" altLang="en-US" dirty="0"/>
              <a:t> </a:t>
            </a:r>
            <a:r>
              <a:rPr lang="en-US" altLang="zh-CN" dirty="0"/>
              <a:t>balance</a:t>
            </a:r>
            <a:r>
              <a:rPr lang="zh-CN" altLang="en-US" dirty="0"/>
              <a:t> </a:t>
            </a:r>
            <a:r>
              <a:rPr lang="en-US" altLang="zh-CN" dirty="0"/>
              <a:t>the</a:t>
            </a:r>
            <a:r>
              <a:rPr lang="zh-CN" altLang="en-US" dirty="0"/>
              <a:t> </a:t>
            </a:r>
            <a:r>
              <a:rPr lang="en-US" altLang="zh-CN" dirty="0"/>
              <a:t>data</a:t>
            </a:r>
            <a:r>
              <a:rPr lang="zh-CN" altLang="en-US" dirty="0"/>
              <a:t> </a:t>
            </a:r>
            <a:endParaRPr lang="en-CN" dirty="0"/>
          </a:p>
        </p:txBody>
      </p:sp>
    </p:spTree>
    <p:extLst>
      <p:ext uri="{BB962C8B-B14F-4D97-AF65-F5344CB8AC3E}">
        <p14:creationId xmlns:p14="http://schemas.microsoft.com/office/powerpoint/2010/main" val="1748649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5F300-AEC6-634E-97C5-6B207947896E}"/>
              </a:ext>
            </a:extLst>
          </p:cNvPr>
          <p:cNvSpPr>
            <a:spLocks noGrp="1"/>
          </p:cNvSpPr>
          <p:nvPr>
            <p:ph type="title"/>
          </p:nvPr>
        </p:nvSpPr>
        <p:spPr/>
        <p:txBody>
          <a:bodyPr/>
          <a:lstStyle/>
          <a:p>
            <a:r>
              <a:rPr lang="en-US" altLang="zh-CN" dirty="0"/>
              <a:t>Data</a:t>
            </a:r>
            <a:r>
              <a:rPr lang="zh-CN" altLang="en-US" dirty="0"/>
              <a:t> </a:t>
            </a:r>
            <a:r>
              <a:rPr lang="en-US" altLang="zh-CN" dirty="0"/>
              <a:t>analysis</a:t>
            </a:r>
            <a:endParaRPr lang="en-CN" dirty="0"/>
          </a:p>
        </p:txBody>
      </p:sp>
      <p:pic>
        <p:nvPicPr>
          <p:cNvPr id="4" name="Content Placeholder 3">
            <a:extLst>
              <a:ext uri="{FF2B5EF4-FFF2-40B4-BE49-F238E27FC236}">
                <a16:creationId xmlns:a16="http://schemas.microsoft.com/office/drawing/2014/main" id="{7EC8CB72-A8E8-714E-97DB-BAF251D7FD28}"/>
              </a:ext>
            </a:extLst>
          </p:cNvPr>
          <p:cNvPicPr>
            <a:picLocks noGrp="1" noChangeAspect="1"/>
          </p:cNvPicPr>
          <p:nvPr>
            <p:ph idx="1"/>
          </p:nvPr>
        </p:nvPicPr>
        <p:blipFill>
          <a:blip r:embed="rId2"/>
          <a:stretch>
            <a:fillRect/>
          </a:stretch>
        </p:blipFill>
        <p:spPr>
          <a:xfrm>
            <a:off x="838200" y="1343712"/>
            <a:ext cx="4904579" cy="4351338"/>
          </a:xfrm>
          <a:prstGeom prst="rect">
            <a:avLst/>
          </a:prstGeom>
        </p:spPr>
      </p:pic>
      <p:pic>
        <p:nvPicPr>
          <p:cNvPr id="5" name="Picture 4">
            <a:extLst>
              <a:ext uri="{FF2B5EF4-FFF2-40B4-BE49-F238E27FC236}">
                <a16:creationId xmlns:a16="http://schemas.microsoft.com/office/drawing/2014/main" id="{81663F80-2F97-DA40-B74B-FC8B3F3102E2}"/>
              </a:ext>
            </a:extLst>
          </p:cNvPr>
          <p:cNvPicPr>
            <a:picLocks noChangeAspect="1"/>
          </p:cNvPicPr>
          <p:nvPr/>
        </p:nvPicPr>
        <p:blipFill>
          <a:blip r:embed="rId3"/>
          <a:stretch>
            <a:fillRect/>
          </a:stretch>
        </p:blipFill>
        <p:spPr>
          <a:xfrm>
            <a:off x="6096000" y="1343712"/>
            <a:ext cx="4597372" cy="4338000"/>
          </a:xfrm>
          <a:prstGeom prst="rect">
            <a:avLst/>
          </a:prstGeom>
        </p:spPr>
      </p:pic>
      <p:sp>
        <p:nvSpPr>
          <p:cNvPr id="6" name="TextBox 5">
            <a:extLst>
              <a:ext uri="{FF2B5EF4-FFF2-40B4-BE49-F238E27FC236}">
                <a16:creationId xmlns:a16="http://schemas.microsoft.com/office/drawing/2014/main" id="{8B0344A4-7247-B24E-BB21-5D5A66A58A1F}"/>
              </a:ext>
            </a:extLst>
          </p:cNvPr>
          <p:cNvSpPr txBox="1"/>
          <p:nvPr/>
        </p:nvSpPr>
        <p:spPr>
          <a:xfrm>
            <a:off x="3678621" y="5927834"/>
            <a:ext cx="5486400" cy="646331"/>
          </a:xfrm>
          <a:prstGeom prst="rect">
            <a:avLst/>
          </a:prstGeom>
          <a:noFill/>
        </p:spPr>
        <p:txBody>
          <a:bodyPr wrap="square" rtlCol="0">
            <a:spAutoFit/>
          </a:bodyPr>
          <a:lstStyle/>
          <a:p>
            <a:r>
              <a:rPr lang="en-US" altLang="zh-CN" dirty="0"/>
              <a:t>These</a:t>
            </a:r>
            <a:r>
              <a:rPr lang="zh-CN" altLang="en-US" dirty="0"/>
              <a:t> </a:t>
            </a:r>
            <a:r>
              <a:rPr lang="en-US" altLang="zh-CN" dirty="0"/>
              <a:t>two</a:t>
            </a:r>
            <a:r>
              <a:rPr lang="zh-CN" altLang="en-US" dirty="0"/>
              <a:t> </a:t>
            </a:r>
            <a:r>
              <a:rPr lang="en-US" altLang="zh-CN" dirty="0"/>
              <a:t>figures</a:t>
            </a:r>
            <a:r>
              <a:rPr lang="zh-CN" altLang="en-US" dirty="0"/>
              <a:t> </a:t>
            </a:r>
            <a:r>
              <a:rPr lang="en-US" altLang="zh-CN" dirty="0"/>
              <a:t>show</a:t>
            </a:r>
            <a:r>
              <a:rPr lang="zh-CN" altLang="en-US" dirty="0"/>
              <a:t> </a:t>
            </a:r>
            <a:r>
              <a:rPr lang="en-US" altLang="zh-CN" dirty="0"/>
              <a:t>most</a:t>
            </a:r>
            <a:r>
              <a:rPr lang="zh-CN" altLang="en-US" dirty="0"/>
              <a:t> </a:t>
            </a:r>
            <a:r>
              <a:rPr lang="en-US" altLang="zh-CN" dirty="0"/>
              <a:t>car</a:t>
            </a:r>
            <a:r>
              <a:rPr lang="zh-CN" altLang="en-US" dirty="0"/>
              <a:t> </a:t>
            </a:r>
            <a:r>
              <a:rPr lang="en-US" altLang="zh-CN" dirty="0"/>
              <a:t>accident</a:t>
            </a:r>
            <a:r>
              <a:rPr lang="zh-CN" altLang="en-US" dirty="0"/>
              <a:t> </a:t>
            </a:r>
            <a:r>
              <a:rPr lang="en-US" altLang="zh-CN" dirty="0"/>
              <a:t>happened</a:t>
            </a:r>
            <a:r>
              <a:rPr lang="zh-CN" altLang="en-US" dirty="0"/>
              <a:t> </a:t>
            </a:r>
            <a:r>
              <a:rPr lang="en-US" altLang="zh-CN" dirty="0"/>
              <a:t>in</a:t>
            </a:r>
            <a:r>
              <a:rPr lang="zh-CN" altLang="en-US" dirty="0"/>
              <a:t> </a:t>
            </a:r>
            <a:r>
              <a:rPr lang="en-US" altLang="zh-CN" dirty="0"/>
              <a:t>clear</a:t>
            </a:r>
            <a:r>
              <a:rPr lang="zh-CN" altLang="en-US" dirty="0"/>
              <a:t> </a:t>
            </a:r>
            <a:r>
              <a:rPr lang="en-US" altLang="zh-CN" dirty="0"/>
              <a:t>and</a:t>
            </a:r>
            <a:r>
              <a:rPr lang="zh-CN" altLang="en-US" dirty="0"/>
              <a:t> </a:t>
            </a:r>
            <a:r>
              <a:rPr lang="en-US" altLang="zh-CN" dirty="0"/>
              <a:t>dry</a:t>
            </a:r>
            <a:r>
              <a:rPr lang="zh-CN" altLang="en-US" dirty="0"/>
              <a:t> </a:t>
            </a:r>
            <a:r>
              <a:rPr lang="en-US" altLang="zh-CN" dirty="0"/>
              <a:t>whether.</a:t>
            </a:r>
            <a:endParaRPr lang="en-CN" dirty="0"/>
          </a:p>
        </p:txBody>
      </p:sp>
    </p:spTree>
    <p:extLst>
      <p:ext uri="{BB962C8B-B14F-4D97-AF65-F5344CB8AC3E}">
        <p14:creationId xmlns:p14="http://schemas.microsoft.com/office/powerpoint/2010/main" val="1059722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5F300-AEC6-634E-97C5-6B207947896E}"/>
              </a:ext>
            </a:extLst>
          </p:cNvPr>
          <p:cNvSpPr>
            <a:spLocks noGrp="1"/>
          </p:cNvSpPr>
          <p:nvPr>
            <p:ph type="title"/>
          </p:nvPr>
        </p:nvSpPr>
        <p:spPr/>
        <p:txBody>
          <a:bodyPr/>
          <a:lstStyle/>
          <a:p>
            <a:r>
              <a:rPr lang="en-US" altLang="zh-CN" dirty="0"/>
              <a:t>Data</a:t>
            </a:r>
            <a:r>
              <a:rPr lang="zh-CN" altLang="en-US" dirty="0"/>
              <a:t> </a:t>
            </a:r>
            <a:r>
              <a:rPr lang="en-US" altLang="zh-CN" dirty="0"/>
              <a:t>analysis</a:t>
            </a:r>
            <a:endParaRPr lang="en-CN" dirty="0"/>
          </a:p>
        </p:txBody>
      </p:sp>
      <p:sp>
        <p:nvSpPr>
          <p:cNvPr id="6" name="TextBox 5">
            <a:extLst>
              <a:ext uri="{FF2B5EF4-FFF2-40B4-BE49-F238E27FC236}">
                <a16:creationId xmlns:a16="http://schemas.microsoft.com/office/drawing/2014/main" id="{8B0344A4-7247-B24E-BB21-5D5A66A58A1F}"/>
              </a:ext>
            </a:extLst>
          </p:cNvPr>
          <p:cNvSpPr txBox="1"/>
          <p:nvPr/>
        </p:nvSpPr>
        <p:spPr>
          <a:xfrm>
            <a:off x="1602686" y="4939237"/>
            <a:ext cx="6268568" cy="369332"/>
          </a:xfrm>
          <a:prstGeom prst="rect">
            <a:avLst/>
          </a:prstGeom>
          <a:noFill/>
        </p:spPr>
        <p:txBody>
          <a:bodyPr wrap="square" rtlCol="0">
            <a:spAutoFit/>
          </a:bodyPr>
          <a:lstStyle/>
          <a:p>
            <a:r>
              <a:rPr lang="en-US" altLang="zh-CN" dirty="0"/>
              <a:t>These</a:t>
            </a:r>
            <a:r>
              <a:rPr lang="zh-CN" altLang="en-US" dirty="0"/>
              <a:t> </a:t>
            </a:r>
            <a:r>
              <a:rPr lang="en-US" altLang="zh-CN" dirty="0"/>
              <a:t>are</a:t>
            </a:r>
            <a:r>
              <a:rPr lang="zh-CN" altLang="en-US" dirty="0"/>
              <a:t> </a:t>
            </a:r>
            <a:r>
              <a:rPr lang="en-US" altLang="zh-CN" dirty="0"/>
              <a:t>the</a:t>
            </a:r>
            <a:r>
              <a:rPr lang="zh-CN" altLang="en-US" dirty="0"/>
              <a:t> </a:t>
            </a:r>
            <a:r>
              <a:rPr lang="en-US" altLang="zh-CN" dirty="0"/>
              <a:t>year,</a:t>
            </a:r>
            <a:r>
              <a:rPr lang="zh-CN" altLang="en-US" dirty="0"/>
              <a:t> </a:t>
            </a:r>
            <a:r>
              <a:rPr lang="en-US" altLang="zh-CN" dirty="0"/>
              <a:t>month,</a:t>
            </a:r>
            <a:r>
              <a:rPr lang="zh-CN" altLang="en-US" dirty="0"/>
              <a:t> </a:t>
            </a:r>
            <a:r>
              <a:rPr lang="en-US" altLang="zh-CN" dirty="0"/>
              <a:t>day,</a:t>
            </a:r>
            <a:r>
              <a:rPr lang="zh-CN" altLang="en-US" dirty="0"/>
              <a:t> </a:t>
            </a:r>
            <a:r>
              <a:rPr lang="en-US" altLang="zh-CN" dirty="0"/>
              <a:t>and</a:t>
            </a:r>
            <a:r>
              <a:rPr lang="zh-CN" altLang="en-US" dirty="0"/>
              <a:t> </a:t>
            </a:r>
            <a:r>
              <a:rPr lang="en-US" altLang="zh-CN" dirty="0"/>
              <a:t>hour</a:t>
            </a:r>
            <a:r>
              <a:rPr lang="zh-CN" altLang="en-US" dirty="0"/>
              <a:t> </a:t>
            </a:r>
            <a:r>
              <a:rPr lang="en-US" altLang="zh-CN" dirty="0"/>
              <a:t>of</a:t>
            </a:r>
            <a:r>
              <a:rPr lang="zh-CN" altLang="en-US" dirty="0"/>
              <a:t> </a:t>
            </a:r>
            <a:r>
              <a:rPr lang="en-US" altLang="zh-CN" dirty="0"/>
              <a:t>the</a:t>
            </a:r>
            <a:r>
              <a:rPr lang="zh-CN" altLang="en-US" dirty="0"/>
              <a:t> </a:t>
            </a:r>
            <a:r>
              <a:rPr lang="en-US" altLang="zh-CN" dirty="0"/>
              <a:t>car</a:t>
            </a:r>
            <a:r>
              <a:rPr lang="zh-CN" altLang="en-US" dirty="0"/>
              <a:t> </a:t>
            </a:r>
            <a:r>
              <a:rPr lang="en-US" altLang="zh-CN" dirty="0"/>
              <a:t>accidents.</a:t>
            </a:r>
            <a:endParaRPr lang="en-CN" dirty="0"/>
          </a:p>
        </p:txBody>
      </p:sp>
      <p:pic>
        <p:nvPicPr>
          <p:cNvPr id="9" name="Content Placeholder 8">
            <a:extLst>
              <a:ext uri="{FF2B5EF4-FFF2-40B4-BE49-F238E27FC236}">
                <a16:creationId xmlns:a16="http://schemas.microsoft.com/office/drawing/2014/main" id="{090554BC-FA05-7B4E-932D-78AF9325EEF2}"/>
              </a:ext>
            </a:extLst>
          </p:cNvPr>
          <p:cNvPicPr>
            <a:picLocks noGrp="1" noChangeAspect="1"/>
          </p:cNvPicPr>
          <p:nvPr>
            <p:ph idx="1"/>
          </p:nvPr>
        </p:nvPicPr>
        <p:blipFill>
          <a:blip r:embed="rId2"/>
          <a:stretch>
            <a:fillRect/>
          </a:stretch>
        </p:blipFill>
        <p:spPr>
          <a:xfrm>
            <a:off x="4454440" y="1364447"/>
            <a:ext cx="3283119" cy="2944800"/>
          </a:xfrm>
          <a:prstGeom prst="rect">
            <a:avLst/>
          </a:prstGeom>
        </p:spPr>
      </p:pic>
      <p:pic>
        <p:nvPicPr>
          <p:cNvPr id="8" name="Picture 7">
            <a:extLst>
              <a:ext uri="{FF2B5EF4-FFF2-40B4-BE49-F238E27FC236}">
                <a16:creationId xmlns:a16="http://schemas.microsoft.com/office/drawing/2014/main" id="{EF7D0BB8-968B-E640-8228-2752096FF023}"/>
              </a:ext>
            </a:extLst>
          </p:cNvPr>
          <p:cNvPicPr>
            <a:picLocks noChangeAspect="1"/>
          </p:cNvPicPr>
          <p:nvPr/>
        </p:nvPicPr>
        <p:blipFill>
          <a:blip r:embed="rId3"/>
          <a:stretch>
            <a:fillRect/>
          </a:stretch>
        </p:blipFill>
        <p:spPr>
          <a:xfrm>
            <a:off x="777654" y="1325433"/>
            <a:ext cx="3276209" cy="2944800"/>
          </a:xfrm>
          <a:prstGeom prst="rect">
            <a:avLst/>
          </a:prstGeom>
        </p:spPr>
      </p:pic>
      <p:pic>
        <p:nvPicPr>
          <p:cNvPr id="10" name="Picture 9">
            <a:extLst>
              <a:ext uri="{FF2B5EF4-FFF2-40B4-BE49-F238E27FC236}">
                <a16:creationId xmlns:a16="http://schemas.microsoft.com/office/drawing/2014/main" id="{5E1E5C60-DF5E-CB43-967A-80B503E5BD98}"/>
              </a:ext>
            </a:extLst>
          </p:cNvPr>
          <p:cNvPicPr>
            <a:picLocks noChangeAspect="1"/>
          </p:cNvPicPr>
          <p:nvPr/>
        </p:nvPicPr>
        <p:blipFill>
          <a:blip r:embed="rId4"/>
          <a:stretch>
            <a:fillRect/>
          </a:stretch>
        </p:blipFill>
        <p:spPr>
          <a:xfrm>
            <a:off x="8318777" y="111210"/>
            <a:ext cx="3435600" cy="2944800"/>
          </a:xfrm>
          <a:prstGeom prst="rect">
            <a:avLst/>
          </a:prstGeom>
        </p:spPr>
      </p:pic>
      <p:pic>
        <p:nvPicPr>
          <p:cNvPr id="11" name="Picture 10">
            <a:extLst>
              <a:ext uri="{FF2B5EF4-FFF2-40B4-BE49-F238E27FC236}">
                <a16:creationId xmlns:a16="http://schemas.microsoft.com/office/drawing/2014/main" id="{03673260-2D58-484C-953D-D7C2A7EDA960}"/>
              </a:ext>
            </a:extLst>
          </p:cNvPr>
          <p:cNvPicPr>
            <a:picLocks noChangeAspect="1"/>
          </p:cNvPicPr>
          <p:nvPr/>
        </p:nvPicPr>
        <p:blipFill>
          <a:blip r:embed="rId5"/>
          <a:stretch>
            <a:fillRect/>
          </a:stretch>
        </p:blipFill>
        <p:spPr>
          <a:xfrm>
            <a:off x="8324930" y="3429000"/>
            <a:ext cx="3429447" cy="2940908"/>
          </a:xfrm>
          <a:prstGeom prst="rect">
            <a:avLst/>
          </a:prstGeom>
        </p:spPr>
      </p:pic>
    </p:spTree>
    <p:extLst>
      <p:ext uri="{BB962C8B-B14F-4D97-AF65-F5344CB8AC3E}">
        <p14:creationId xmlns:p14="http://schemas.microsoft.com/office/powerpoint/2010/main" val="266876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5F300-AEC6-634E-97C5-6B207947896E}"/>
              </a:ext>
            </a:extLst>
          </p:cNvPr>
          <p:cNvSpPr>
            <a:spLocks noGrp="1"/>
          </p:cNvSpPr>
          <p:nvPr>
            <p:ph type="title"/>
          </p:nvPr>
        </p:nvSpPr>
        <p:spPr/>
        <p:txBody>
          <a:bodyPr/>
          <a:lstStyle/>
          <a:p>
            <a:r>
              <a:rPr lang="en-US" altLang="zh-CN" dirty="0"/>
              <a:t>Data</a:t>
            </a:r>
            <a:r>
              <a:rPr lang="zh-CN" altLang="en-US" dirty="0"/>
              <a:t> </a:t>
            </a:r>
            <a:r>
              <a:rPr lang="en-US" altLang="zh-CN" dirty="0"/>
              <a:t>analysis</a:t>
            </a:r>
            <a:endParaRPr lang="en-CN" dirty="0"/>
          </a:p>
        </p:txBody>
      </p:sp>
      <p:sp>
        <p:nvSpPr>
          <p:cNvPr id="6" name="TextBox 5">
            <a:extLst>
              <a:ext uri="{FF2B5EF4-FFF2-40B4-BE49-F238E27FC236}">
                <a16:creationId xmlns:a16="http://schemas.microsoft.com/office/drawing/2014/main" id="{8B0344A4-7247-B24E-BB21-5D5A66A58A1F}"/>
              </a:ext>
            </a:extLst>
          </p:cNvPr>
          <p:cNvSpPr txBox="1"/>
          <p:nvPr/>
        </p:nvSpPr>
        <p:spPr>
          <a:xfrm>
            <a:off x="3678621" y="5927834"/>
            <a:ext cx="5486400" cy="369332"/>
          </a:xfrm>
          <a:prstGeom prst="rect">
            <a:avLst/>
          </a:prstGeom>
          <a:noFill/>
        </p:spPr>
        <p:txBody>
          <a:bodyPr wrap="square" rtlCol="0">
            <a:spAutoFit/>
          </a:bodyPr>
          <a:lstStyle/>
          <a:p>
            <a:r>
              <a:rPr lang="en-US" altLang="zh-CN" dirty="0"/>
              <a:t>These</a:t>
            </a:r>
            <a:r>
              <a:rPr lang="zh-CN" altLang="en-US" dirty="0"/>
              <a:t> </a:t>
            </a:r>
            <a:r>
              <a:rPr lang="en-US" altLang="zh-CN" dirty="0"/>
              <a:t>figure</a:t>
            </a:r>
            <a:r>
              <a:rPr lang="zh-CN" altLang="en-US" dirty="0"/>
              <a:t> </a:t>
            </a:r>
            <a:r>
              <a:rPr lang="en-US" altLang="zh-CN" dirty="0"/>
              <a:t>shows</a:t>
            </a:r>
            <a:r>
              <a:rPr lang="zh-CN" altLang="en-US" dirty="0"/>
              <a:t> </a:t>
            </a:r>
            <a:r>
              <a:rPr lang="en-US" altLang="zh-CN" dirty="0"/>
              <a:t>the</a:t>
            </a:r>
            <a:r>
              <a:rPr lang="zh-CN" altLang="en-US" dirty="0"/>
              <a:t> </a:t>
            </a:r>
            <a:r>
              <a:rPr lang="en-US" altLang="zh-CN" dirty="0"/>
              <a:t>weekday</a:t>
            </a:r>
            <a:r>
              <a:rPr lang="zh-CN" altLang="en-US" dirty="0"/>
              <a:t> </a:t>
            </a:r>
            <a:r>
              <a:rPr lang="en-US" altLang="zh-CN" dirty="0"/>
              <a:t>of</a:t>
            </a:r>
            <a:r>
              <a:rPr lang="zh-CN" altLang="en-US" dirty="0"/>
              <a:t> </a:t>
            </a:r>
            <a:r>
              <a:rPr lang="en-US" altLang="zh-CN" dirty="0"/>
              <a:t>car</a:t>
            </a:r>
            <a:r>
              <a:rPr lang="zh-CN" altLang="en-US" dirty="0"/>
              <a:t> </a:t>
            </a:r>
            <a:r>
              <a:rPr lang="en-US" altLang="zh-CN"/>
              <a:t>accidents.</a:t>
            </a:r>
            <a:endParaRPr lang="en-CN" dirty="0"/>
          </a:p>
        </p:txBody>
      </p:sp>
      <p:pic>
        <p:nvPicPr>
          <p:cNvPr id="8" name="Content Placeholder 7">
            <a:extLst>
              <a:ext uri="{FF2B5EF4-FFF2-40B4-BE49-F238E27FC236}">
                <a16:creationId xmlns:a16="http://schemas.microsoft.com/office/drawing/2014/main" id="{2D8B5D7C-6132-704F-AE2B-8C457773D6B9}"/>
              </a:ext>
            </a:extLst>
          </p:cNvPr>
          <p:cNvPicPr>
            <a:picLocks noGrp="1" noChangeAspect="1"/>
          </p:cNvPicPr>
          <p:nvPr>
            <p:ph idx="1"/>
          </p:nvPr>
        </p:nvPicPr>
        <p:blipFill>
          <a:blip r:embed="rId2"/>
          <a:stretch>
            <a:fillRect/>
          </a:stretch>
        </p:blipFill>
        <p:spPr>
          <a:xfrm>
            <a:off x="3705193" y="1253331"/>
            <a:ext cx="4781613" cy="4351338"/>
          </a:xfrm>
          <a:prstGeom prst="rect">
            <a:avLst/>
          </a:prstGeom>
        </p:spPr>
      </p:pic>
    </p:spTree>
    <p:extLst>
      <p:ext uri="{BB962C8B-B14F-4D97-AF65-F5344CB8AC3E}">
        <p14:creationId xmlns:p14="http://schemas.microsoft.com/office/powerpoint/2010/main" val="1264364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FE2-1FEF-984A-98DE-E5F98EA6C9A9}"/>
              </a:ext>
            </a:extLst>
          </p:cNvPr>
          <p:cNvSpPr>
            <a:spLocks noGrp="1"/>
          </p:cNvSpPr>
          <p:nvPr>
            <p:ph type="title"/>
          </p:nvPr>
        </p:nvSpPr>
        <p:spPr/>
        <p:txBody>
          <a:bodyPr/>
          <a:lstStyle/>
          <a:p>
            <a:r>
              <a:rPr lang="en-US" b="1" dirty="0">
                <a:effectLst/>
              </a:rPr>
              <a:t>Modeling</a:t>
            </a:r>
            <a:endParaRPr lang="en-CN" dirty="0"/>
          </a:p>
        </p:txBody>
      </p:sp>
      <p:sp>
        <p:nvSpPr>
          <p:cNvPr id="3" name="Content Placeholder 2">
            <a:extLst>
              <a:ext uri="{FF2B5EF4-FFF2-40B4-BE49-F238E27FC236}">
                <a16:creationId xmlns:a16="http://schemas.microsoft.com/office/drawing/2014/main" id="{E2859F47-B1D6-BE45-803B-781173D10693}"/>
              </a:ext>
            </a:extLst>
          </p:cNvPr>
          <p:cNvSpPr>
            <a:spLocks noGrp="1"/>
          </p:cNvSpPr>
          <p:nvPr>
            <p:ph idx="1"/>
          </p:nvPr>
        </p:nvSpPr>
        <p:spPr/>
        <p:txBody>
          <a:bodyPr/>
          <a:lstStyle/>
          <a:p>
            <a:r>
              <a:rPr lang="en-US" altLang="zh-CN" dirty="0"/>
              <a:t>In</a:t>
            </a:r>
            <a:r>
              <a:rPr lang="zh-CN" altLang="en-US" dirty="0"/>
              <a:t> </a:t>
            </a:r>
            <a:r>
              <a:rPr lang="en-US" altLang="zh-CN" dirty="0"/>
              <a:t>this</a:t>
            </a:r>
            <a:r>
              <a:rPr lang="zh-CN" altLang="en-US" dirty="0"/>
              <a:t> </a:t>
            </a:r>
            <a:r>
              <a:rPr lang="en-US" altLang="zh-CN" dirty="0"/>
              <a:t>part,</a:t>
            </a:r>
            <a:r>
              <a:rPr lang="zh-CN" altLang="en-US" dirty="0"/>
              <a:t> </a:t>
            </a:r>
            <a:r>
              <a:rPr lang="en-US" altLang="zh-CN" dirty="0"/>
              <a:t>we</a:t>
            </a:r>
            <a:r>
              <a:rPr lang="zh-CN" altLang="en-US" dirty="0"/>
              <a:t> </a:t>
            </a:r>
            <a:r>
              <a:rPr lang="en-US" altLang="zh-CN" dirty="0"/>
              <a:t>split</a:t>
            </a:r>
            <a:r>
              <a:rPr lang="zh-CN" altLang="en-US" dirty="0"/>
              <a:t> </a:t>
            </a:r>
            <a:r>
              <a:rPr lang="en-US" altLang="zh-CN" dirty="0"/>
              <a:t>the</a:t>
            </a:r>
            <a:r>
              <a:rPr lang="zh-CN" altLang="en-US" dirty="0"/>
              <a:t> </a:t>
            </a:r>
            <a:r>
              <a:rPr lang="en-US" altLang="zh-CN" dirty="0"/>
              <a:t>dataset</a:t>
            </a:r>
            <a:r>
              <a:rPr lang="zh-CN" altLang="en-US" dirty="0"/>
              <a:t> </a:t>
            </a:r>
            <a:r>
              <a:rPr lang="en-US" altLang="zh-CN" dirty="0"/>
              <a:t>into</a:t>
            </a:r>
            <a:r>
              <a:rPr lang="zh-CN" altLang="en-US" dirty="0"/>
              <a:t> </a:t>
            </a:r>
            <a:r>
              <a:rPr lang="en-US" altLang="zh-CN" dirty="0"/>
              <a:t>training</a:t>
            </a:r>
            <a:r>
              <a:rPr lang="zh-CN" altLang="en-US" dirty="0"/>
              <a:t> </a:t>
            </a:r>
            <a:r>
              <a:rPr lang="en-US" altLang="zh-CN" dirty="0"/>
              <a:t>and</a:t>
            </a:r>
            <a:r>
              <a:rPr lang="zh-CN" altLang="en-US" dirty="0"/>
              <a:t> </a:t>
            </a:r>
            <a:r>
              <a:rPr lang="en-US" altLang="zh-CN" dirty="0"/>
              <a:t>testing</a:t>
            </a:r>
            <a:r>
              <a:rPr lang="zh-CN" altLang="en-US" dirty="0"/>
              <a:t> </a:t>
            </a:r>
            <a:r>
              <a:rPr lang="en-US" altLang="zh-CN" dirty="0"/>
              <a:t>with</a:t>
            </a:r>
            <a:r>
              <a:rPr lang="zh-CN" altLang="en-US" dirty="0"/>
              <a:t> </a:t>
            </a:r>
            <a:r>
              <a:rPr lang="en-US" altLang="zh-CN" dirty="0"/>
              <a:t>70%</a:t>
            </a:r>
            <a:r>
              <a:rPr lang="zh-CN" altLang="en-US" dirty="0"/>
              <a:t> </a:t>
            </a:r>
            <a:r>
              <a:rPr lang="en-US" altLang="zh-CN" dirty="0"/>
              <a:t>as</a:t>
            </a:r>
            <a:r>
              <a:rPr lang="zh-CN" altLang="en-US" dirty="0"/>
              <a:t> </a:t>
            </a:r>
            <a:r>
              <a:rPr lang="en-US" altLang="zh-CN" dirty="0"/>
              <a:t>training</a:t>
            </a:r>
            <a:r>
              <a:rPr lang="zh-CN" altLang="en-US" dirty="0"/>
              <a:t> </a:t>
            </a:r>
            <a:r>
              <a:rPr lang="en-US" altLang="zh-CN" dirty="0"/>
              <a:t>and</a:t>
            </a:r>
            <a:r>
              <a:rPr lang="zh-CN" altLang="en-US" dirty="0"/>
              <a:t> </a:t>
            </a:r>
            <a:r>
              <a:rPr lang="en-US" altLang="zh-CN" dirty="0"/>
              <a:t>30%</a:t>
            </a:r>
            <a:r>
              <a:rPr lang="zh-CN" altLang="en-US" dirty="0"/>
              <a:t> </a:t>
            </a:r>
            <a:r>
              <a:rPr lang="en-US" altLang="zh-CN" dirty="0"/>
              <a:t>testing</a:t>
            </a:r>
          </a:p>
          <a:p>
            <a:r>
              <a:rPr lang="en-US" altLang="zh-CN" dirty="0"/>
              <a:t>We</a:t>
            </a:r>
            <a:r>
              <a:rPr lang="zh-CN" altLang="en-US" dirty="0"/>
              <a:t> </a:t>
            </a:r>
            <a:r>
              <a:rPr lang="en-US" altLang="zh-CN" dirty="0"/>
              <a:t>build</a:t>
            </a:r>
            <a:r>
              <a:rPr lang="zh-CN" altLang="en-US" dirty="0"/>
              <a:t> </a:t>
            </a:r>
            <a:r>
              <a:rPr lang="en-US" altLang="zh-CN" dirty="0"/>
              <a:t>Logistic</a:t>
            </a:r>
            <a:r>
              <a:rPr lang="zh-CN" altLang="en-US" dirty="0"/>
              <a:t> </a:t>
            </a:r>
            <a:r>
              <a:rPr lang="en-US" altLang="zh-CN" dirty="0"/>
              <a:t>Regression,</a:t>
            </a:r>
            <a:r>
              <a:rPr lang="zh-CN" altLang="en-US" dirty="0"/>
              <a:t> </a:t>
            </a:r>
            <a:r>
              <a:rPr lang="en-US" altLang="zh-CN" dirty="0"/>
              <a:t>Decision</a:t>
            </a:r>
            <a:r>
              <a:rPr lang="zh-CN" altLang="en-US" dirty="0"/>
              <a:t> </a:t>
            </a:r>
            <a:r>
              <a:rPr lang="en-US" altLang="zh-CN" dirty="0"/>
              <a:t>Tree</a:t>
            </a:r>
            <a:r>
              <a:rPr lang="zh-CN" altLang="en-US" dirty="0"/>
              <a:t> </a:t>
            </a:r>
            <a:r>
              <a:rPr lang="en-US" altLang="zh-CN" dirty="0"/>
              <a:t>and</a:t>
            </a:r>
            <a:r>
              <a:rPr lang="zh-CN" altLang="en-US" dirty="0"/>
              <a:t> </a:t>
            </a:r>
            <a:r>
              <a:rPr lang="en-US" altLang="zh-CN" dirty="0"/>
              <a:t>Random Forest</a:t>
            </a:r>
            <a:r>
              <a:rPr lang="zh-CN" altLang="en-US" dirty="0"/>
              <a:t> </a:t>
            </a:r>
            <a:r>
              <a:rPr lang="en-US" altLang="zh-CN" dirty="0"/>
              <a:t>models.</a:t>
            </a:r>
            <a:endParaRPr lang="en-CN" dirty="0"/>
          </a:p>
        </p:txBody>
      </p:sp>
    </p:spTree>
    <p:extLst>
      <p:ext uri="{BB962C8B-B14F-4D97-AF65-F5344CB8AC3E}">
        <p14:creationId xmlns:p14="http://schemas.microsoft.com/office/powerpoint/2010/main" val="302463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0BD35-F228-244B-ADF1-C7B594BC0E24}"/>
              </a:ext>
            </a:extLst>
          </p:cNvPr>
          <p:cNvSpPr>
            <a:spLocks noGrp="1"/>
          </p:cNvSpPr>
          <p:nvPr>
            <p:ph type="title"/>
          </p:nvPr>
        </p:nvSpPr>
        <p:spPr/>
        <p:txBody>
          <a:bodyPr/>
          <a:lstStyle/>
          <a:p>
            <a:r>
              <a:rPr lang="en-US" b="1" dirty="0">
                <a:effectLst/>
              </a:rPr>
              <a:t>Evaluation</a:t>
            </a:r>
            <a:endParaRPr lang="en-CN" dirty="0"/>
          </a:p>
        </p:txBody>
      </p:sp>
      <p:sp>
        <p:nvSpPr>
          <p:cNvPr id="3" name="Content Placeholder 2">
            <a:extLst>
              <a:ext uri="{FF2B5EF4-FFF2-40B4-BE49-F238E27FC236}">
                <a16:creationId xmlns:a16="http://schemas.microsoft.com/office/drawing/2014/main" id="{89242029-36FD-E04D-96D4-F5AEC9EFAE87}"/>
              </a:ext>
            </a:extLst>
          </p:cNvPr>
          <p:cNvSpPr>
            <a:spLocks noGrp="1"/>
          </p:cNvSpPr>
          <p:nvPr>
            <p:ph idx="1"/>
          </p:nvPr>
        </p:nvSpPr>
        <p:spPr/>
        <p:txBody>
          <a:bodyPr/>
          <a:lstStyle/>
          <a:p>
            <a:r>
              <a:rPr lang="en-US" altLang="zh-CN" dirty="0"/>
              <a:t>In</a:t>
            </a:r>
            <a:r>
              <a:rPr lang="zh-CN" altLang="en-US" dirty="0"/>
              <a:t> </a:t>
            </a:r>
            <a:r>
              <a:rPr lang="en-US" altLang="zh-CN" dirty="0"/>
              <a:t>this</a:t>
            </a:r>
            <a:r>
              <a:rPr lang="zh-CN" altLang="en-US" dirty="0"/>
              <a:t> </a:t>
            </a:r>
            <a:r>
              <a:rPr lang="en-US" altLang="zh-CN" dirty="0"/>
              <a:t>section,</a:t>
            </a:r>
            <a:r>
              <a:rPr lang="zh-CN" altLang="en-US" dirty="0"/>
              <a:t> </a:t>
            </a:r>
            <a:r>
              <a:rPr lang="en-US" altLang="zh-CN" dirty="0"/>
              <a:t>we</a:t>
            </a:r>
            <a:r>
              <a:rPr lang="zh-CN" altLang="en-US" dirty="0"/>
              <a:t> </a:t>
            </a:r>
            <a:r>
              <a:rPr lang="en-US" altLang="zh-CN" dirty="0"/>
              <a:t>introduce</a:t>
            </a:r>
            <a:r>
              <a:rPr lang="zh-CN" altLang="en-US" dirty="0"/>
              <a:t> </a:t>
            </a:r>
            <a:r>
              <a:rPr lang="en-US" altLang="zh-CN" dirty="0"/>
              <a:t>accuracy,</a:t>
            </a:r>
            <a:r>
              <a:rPr lang="zh-CN" altLang="en-US" dirty="0"/>
              <a:t> </a:t>
            </a:r>
            <a:r>
              <a:rPr lang="en-US" altLang="zh-CN" dirty="0"/>
              <a:t>F1</a:t>
            </a:r>
            <a:r>
              <a:rPr lang="zh-CN" altLang="en-US" dirty="0"/>
              <a:t> </a:t>
            </a:r>
            <a:r>
              <a:rPr lang="en-US" altLang="zh-CN" dirty="0"/>
              <a:t>score,</a:t>
            </a:r>
            <a:r>
              <a:rPr lang="zh-CN" altLang="en-US" dirty="0"/>
              <a:t> </a:t>
            </a:r>
            <a:r>
              <a:rPr lang="en-US" altLang="zh-CN" dirty="0"/>
              <a:t>precision</a:t>
            </a:r>
            <a:r>
              <a:rPr lang="zh-CN" altLang="en-US" dirty="0"/>
              <a:t> </a:t>
            </a:r>
            <a:r>
              <a:rPr lang="en-US" altLang="zh-CN" dirty="0"/>
              <a:t>and</a:t>
            </a:r>
            <a:r>
              <a:rPr lang="zh-CN" altLang="en-US" dirty="0"/>
              <a:t> </a:t>
            </a:r>
            <a:r>
              <a:rPr lang="en-US" altLang="zh-CN" dirty="0"/>
              <a:t>recall</a:t>
            </a:r>
            <a:r>
              <a:rPr lang="zh-CN" altLang="en-US" dirty="0"/>
              <a:t> </a:t>
            </a:r>
            <a:r>
              <a:rPr lang="en-US" altLang="zh-CN" dirty="0"/>
              <a:t>to</a:t>
            </a:r>
            <a:r>
              <a:rPr lang="zh-CN" altLang="en-US" dirty="0"/>
              <a:t> </a:t>
            </a:r>
            <a:r>
              <a:rPr lang="en-US" altLang="zh-CN" dirty="0"/>
              <a:t>evaluate</a:t>
            </a:r>
            <a:r>
              <a:rPr lang="zh-CN" altLang="en-US" dirty="0"/>
              <a:t> </a:t>
            </a:r>
            <a:r>
              <a:rPr lang="en-US" altLang="zh-CN" dirty="0"/>
              <a:t>the</a:t>
            </a:r>
            <a:r>
              <a:rPr lang="zh-CN" altLang="en-US" dirty="0"/>
              <a:t> </a:t>
            </a:r>
            <a:r>
              <a:rPr lang="en-US" altLang="zh-CN" dirty="0"/>
              <a:t>models.</a:t>
            </a:r>
          </a:p>
          <a:p>
            <a:endParaRPr lang="en-US" altLang="zh-CN" dirty="0"/>
          </a:p>
          <a:p>
            <a:endParaRPr lang="en-US" altLang="zh-CN" dirty="0"/>
          </a:p>
          <a:p>
            <a:endParaRPr lang="en-US" altLang="zh-CN" dirty="0"/>
          </a:p>
          <a:p>
            <a:r>
              <a:rPr lang="en-US" altLang="zh-CN" dirty="0"/>
              <a:t>From</a:t>
            </a:r>
            <a:r>
              <a:rPr lang="zh-CN" altLang="en-US" dirty="0"/>
              <a:t> </a:t>
            </a:r>
            <a:r>
              <a:rPr lang="en-US" altLang="zh-CN" dirty="0"/>
              <a:t>the</a:t>
            </a:r>
            <a:r>
              <a:rPr lang="zh-CN" altLang="en-US" dirty="0"/>
              <a:t> </a:t>
            </a:r>
            <a:r>
              <a:rPr lang="en-US" altLang="zh-CN" dirty="0"/>
              <a:t>figure</a:t>
            </a:r>
            <a:r>
              <a:rPr lang="zh-CN" altLang="en-US" dirty="0"/>
              <a:t> </a:t>
            </a:r>
            <a:r>
              <a:rPr lang="en-US" altLang="zh-CN" dirty="0"/>
              <a:t>above,</a:t>
            </a:r>
            <a:r>
              <a:rPr lang="zh-CN" altLang="en-US" dirty="0"/>
              <a:t> </a:t>
            </a:r>
            <a:r>
              <a:rPr lang="en-US" altLang="zh-CN" dirty="0"/>
              <a:t>we</a:t>
            </a:r>
            <a:r>
              <a:rPr lang="zh-CN" altLang="en-US" dirty="0"/>
              <a:t> </a:t>
            </a:r>
            <a:r>
              <a:rPr lang="en-US" altLang="zh-CN" dirty="0"/>
              <a:t>can</a:t>
            </a:r>
            <a:r>
              <a:rPr lang="zh-CN" altLang="en-US" dirty="0"/>
              <a:t> </a:t>
            </a:r>
            <a:r>
              <a:rPr lang="en-US" altLang="zh-CN" dirty="0"/>
              <a:t>see</a:t>
            </a:r>
            <a:r>
              <a:rPr lang="zh-CN" altLang="en-US" dirty="0"/>
              <a:t> </a:t>
            </a:r>
            <a:r>
              <a:rPr lang="en-US" altLang="zh-CN" dirty="0"/>
              <a:t>Random</a:t>
            </a:r>
            <a:r>
              <a:rPr lang="zh-CN" altLang="en-US" dirty="0"/>
              <a:t> </a:t>
            </a:r>
            <a:r>
              <a:rPr lang="en-US" altLang="zh-CN" dirty="0"/>
              <a:t>Forest</a:t>
            </a:r>
            <a:r>
              <a:rPr lang="zh-CN" altLang="en-US" dirty="0"/>
              <a:t> </a:t>
            </a:r>
            <a:r>
              <a:rPr lang="en-US" altLang="zh-CN" dirty="0"/>
              <a:t>model</a:t>
            </a:r>
            <a:r>
              <a:rPr lang="zh-CN" altLang="en-US" dirty="0"/>
              <a:t> </a:t>
            </a:r>
            <a:r>
              <a:rPr lang="en-US" altLang="zh-CN" dirty="0"/>
              <a:t>performed</a:t>
            </a:r>
            <a:r>
              <a:rPr lang="zh-CN" altLang="en-US" dirty="0"/>
              <a:t> </a:t>
            </a:r>
            <a:r>
              <a:rPr lang="en-US" altLang="zh-CN" dirty="0"/>
              <a:t>best.</a:t>
            </a:r>
          </a:p>
          <a:p>
            <a:endParaRPr lang="en-CN" dirty="0"/>
          </a:p>
        </p:txBody>
      </p:sp>
      <p:pic>
        <p:nvPicPr>
          <p:cNvPr id="4" name="Picture 3">
            <a:extLst>
              <a:ext uri="{FF2B5EF4-FFF2-40B4-BE49-F238E27FC236}">
                <a16:creationId xmlns:a16="http://schemas.microsoft.com/office/drawing/2014/main" id="{11D4AAEC-A00F-2340-B296-85A3752CCD5B}"/>
              </a:ext>
            </a:extLst>
          </p:cNvPr>
          <p:cNvPicPr>
            <a:picLocks noChangeAspect="1"/>
          </p:cNvPicPr>
          <p:nvPr/>
        </p:nvPicPr>
        <p:blipFill>
          <a:blip r:embed="rId2"/>
          <a:stretch>
            <a:fillRect/>
          </a:stretch>
        </p:blipFill>
        <p:spPr>
          <a:xfrm>
            <a:off x="2006600" y="2813050"/>
            <a:ext cx="8178800" cy="1231900"/>
          </a:xfrm>
          <a:prstGeom prst="rect">
            <a:avLst/>
          </a:prstGeom>
        </p:spPr>
      </p:pic>
    </p:spTree>
    <p:extLst>
      <p:ext uri="{BB962C8B-B14F-4D97-AF65-F5344CB8AC3E}">
        <p14:creationId xmlns:p14="http://schemas.microsoft.com/office/powerpoint/2010/main" val="2001731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405</Words>
  <Application>Microsoft Macintosh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Exploring Car Accident Severity Features</vt:lpstr>
      <vt:lpstr>Business Understanding</vt:lpstr>
      <vt:lpstr>Data understanding:</vt:lpstr>
      <vt:lpstr>Data Preparation</vt:lpstr>
      <vt:lpstr>Data analysis</vt:lpstr>
      <vt:lpstr>Data analysis</vt:lpstr>
      <vt:lpstr>Data analysis</vt:lpstr>
      <vt:lpstr>Modeling</vt:lpstr>
      <vt:lpstr>Evaluation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Car Accident Severity Features</dc:title>
  <dc:creator>Chang Liu</dc:creator>
  <cp:lastModifiedBy>Chang Liu</cp:lastModifiedBy>
  <cp:revision>5</cp:revision>
  <dcterms:created xsi:type="dcterms:W3CDTF">2020-09-02T19:41:14Z</dcterms:created>
  <dcterms:modified xsi:type="dcterms:W3CDTF">2020-09-02T20:05:22Z</dcterms:modified>
</cp:coreProperties>
</file>