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3" r:id="rId3"/>
    <p:sldMasterId id="2147483674" r:id="rId4"/>
    <p:sldMasterId id="2147483675" r:id="rId5"/>
    <p:sldMasterId id="2147483676" r:id="rId6"/>
    <p:sldMasterId id="2147483677" r:id="rId7"/>
    <p:sldMasterId id="2147483678" r:id="rId8"/>
    <p:sldMasterId id="2147483679" r:id="rId9"/>
    <p:sldMasterId id="2147483680" r:id="rId10"/>
    <p:sldMasterId id="2147483681" r:id="rId11"/>
    <p:sldMasterId id="2147483682" r:id="rId12"/>
  </p:sldMasterIdLst>
  <p:notesMasterIdLst>
    <p:notesMasterId r:id="rId28"/>
  </p:notesMasterIdLst>
  <p:handoutMasterIdLst>
    <p:handoutMasterId r:id="rId29"/>
  </p:handoutMasterIdLst>
  <p:sldIdLst>
    <p:sldId id="258" r:id="rId13"/>
    <p:sldId id="274" r:id="rId14"/>
    <p:sldId id="260" r:id="rId15"/>
    <p:sldId id="259" r:id="rId16"/>
    <p:sldId id="261" r:id="rId17"/>
    <p:sldId id="275" r:id="rId18"/>
    <p:sldId id="276" r:id="rId19"/>
    <p:sldId id="277" r:id="rId20"/>
    <p:sldId id="280" r:id="rId21"/>
    <p:sldId id="279" r:id="rId22"/>
    <p:sldId id="269" r:id="rId23"/>
    <p:sldId id="271" r:id="rId24"/>
    <p:sldId id="270" r:id="rId25"/>
    <p:sldId id="273" r:id="rId26"/>
    <p:sldId id="268" r:id="rId2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110" autoAdjust="0"/>
  </p:normalViewPr>
  <p:slideViewPr>
    <p:cSldViewPr snapToGrid="0">
      <p:cViewPr varScale="1">
        <p:scale>
          <a:sx n="52" d="100"/>
          <a:sy n="52" d="100"/>
        </p:scale>
        <p:origin x="1204" y="5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presProps" Target="presProp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209DFC-DCB4-4825-9EAB-FCA7E68002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a:extLst>
              <a:ext uri="{FF2B5EF4-FFF2-40B4-BE49-F238E27FC236}">
                <a16:creationId xmlns:a16="http://schemas.microsoft.com/office/drawing/2014/main" id="{3316D563-214E-48D6-912D-6FE05826AB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DDA28CA9-F770-4560-987F-4C73DFE49F30}" type="datetimeFigureOut">
              <a:rPr lang="zh-CN" altLang="en-US"/>
              <a:pPr>
                <a:defRPr/>
              </a:pPr>
              <a:t>2019/12/3</a:t>
            </a:fld>
            <a:endParaRPr lang="zh-CN" altLang="en-US">
              <a:cs typeface="+mn-cs"/>
            </a:endParaRPr>
          </a:p>
        </p:txBody>
      </p:sp>
      <p:sp>
        <p:nvSpPr>
          <p:cNvPr id="4" name="页脚占位符 3">
            <a:extLst>
              <a:ext uri="{FF2B5EF4-FFF2-40B4-BE49-F238E27FC236}">
                <a16:creationId xmlns:a16="http://schemas.microsoft.com/office/drawing/2014/main" id="{19544CD4-77C9-45CF-82A8-A4E2B5B992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64F226A-5236-4FF6-B436-8858B19EE0F4}"/>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6D2247DB-20D2-44D5-91F9-4EEFD18457B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F783F95-1F8E-4E9D-AD84-11C599A493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a:extLst>
              <a:ext uri="{FF2B5EF4-FFF2-40B4-BE49-F238E27FC236}">
                <a16:creationId xmlns:a16="http://schemas.microsoft.com/office/drawing/2014/main" id="{0A1B2E79-D4B0-48ED-99E7-3F1892B615B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EFA66445-B32A-4119-A57C-0696DA460758}" type="datetimeFigureOut">
              <a:rPr lang="zh-CN" altLang="en-US"/>
              <a:pPr>
                <a:defRPr/>
              </a:pPr>
              <a:t>2019/12/3</a:t>
            </a:fld>
            <a:endParaRPr lang="zh-CN" altLang="en-US">
              <a:cs typeface="+mn-cs"/>
            </a:endParaRPr>
          </a:p>
        </p:txBody>
      </p:sp>
      <p:sp>
        <p:nvSpPr>
          <p:cNvPr id="137220" name="幻灯片图像占位符 3">
            <a:extLst>
              <a:ext uri="{FF2B5EF4-FFF2-40B4-BE49-F238E27FC236}">
                <a16:creationId xmlns:a16="http://schemas.microsoft.com/office/drawing/2014/main" id="{57D69A93-98F5-4A3A-B775-0B35BF0FB97C}"/>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4341" name="备注占位符 4">
            <a:extLst>
              <a:ext uri="{FF2B5EF4-FFF2-40B4-BE49-F238E27FC236}">
                <a16:creationId xmlns:a16="http://schemas.microsoft.com/office/drawing/2014/main" id="{92F52585-0E44-4126-A864-9E2C5D9ABD69}"/>
              </a:ext>
            </a:extLst>
          </p:cNvPr>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614A8603-BE67-405F-BE61-E0EC03C16E5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a:extLst>
              <a:ext uri="{FF2B5EF4-FFF2-40B4-BE49-F238E27FC236}">
                <a16:creationId xmlns:a16="http://schemas.microsoft.com/office/drawing/2014/main" id="{9E253211-A9EC-450D-A15F-5913703A50C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61D0527B-E1B6-431F-AA4F-092EAF4BAA0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Multi-class classification</a:t>
            </a:r>
          </a:p>
          <a:p>
            <a:r>
              <a:rPr lang="en-US" sz="1200" b="0" i="0" kern="1200" dirty="0">
                <a:solidFill>
                  <a:schemeClr val="tx1"/>
                </a:solidFill>
                <a:effectLst/>
                <a:latin typeface="+mn-lt"/>
                <a:ea typeface="+mn-ea"/>
                <a:cs typeface="+mn-cs"/>
              </a:rPr>
              <a:t>Supervised</a:t>
            </a:r>
          </a:p>
          <a:p>
            <a:r>
              <a:rPr lang="en-US" sz="1200" b="0" i="0" kern="1200" dirty="0">
                <a:solidFill>
                  <a:schemeClr val="tx1"/>
                </a:solidFill>
                <a:effectLst/>
                <a:latin typeface="+mn-lt"/>
                <a:ea typeface="+mn-ea"/>
                <a:cs typeface="+mn-cs"/>
              </a:rPr>
              <a:t>Data is on an individual level, solutions are scored on a household level</a:t>
            </a:r>
          </a:p>
        </p:txBody>
      </p:sp>
      <p:sp>
        <p:nvSpPr>
          <p:cNvPr id="4" name="Slide Number Placeholder 3"/>
          <p:cNvSpPr>
            <a:spLocks noGrp="1"/>
          </p:cNvSpPr>
          <p:nvPr>
            <p:ph type="sldNum" sz="quarter" idx="5"/>
          </p:nvPr>
        </p:nvSpPr>
        <p:spPr/>
        <p:txBody>
          <a:bodyPr/>
          <a:lstStyle/>
          <a:p>
            <a:pPr>
              <a:defRPr/>
            </a:pPr>
            <a:fld id="{61D0527B-E1B6-431F-AA4F-092EAF4BAA0D}" type="slidenum">
              <a:rPr lang="zh-CN" altLang="en-US" smtClean="0"/>
              <a:pPr>
                <a:defRPr/>
              </a:pPr>
              <a:t>2</a:t>
            </a:fld>
            <a:endParaRPr lang="zh-CN" altLang="en-US"/>
          </a:p>
        </p:txBody>
      </p:sp>
    </p:spTree>
    <p:extLst>
      <p:ext uri="{BB962C8B-B14F-4D97-AF65-F5344CB8AC3E}">
        <p14:creationId xmlns:p14="http://schemas.microsoft.com/office/powerpoint/2010/main" val="335287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t>(individuals in the same household have a different poverty level)</a:t>
            </a:r>
          </a:p>
          <a:p>
            <a:pPr marL="0" marR="0" lvl="0" indent="0" algn="l" defTabSz="914400" rtl="0" eaLnBrk="0" fontAlgn="base" latinLnBrk="0" hangingPunct="0">
              <a:lnSpc>
                <a:spcPct val="100000"/>
              </a:lnSpc>
              <a:spcBef>
                <a:spcPct val="0"/>
              </a:spcBef>
              <a:spcAft>
                <a:spcPct val="0"/>
              </a:spcAft>
              <a:buClrTx/>
              <a:buSzTx/>
              <a:buFontTx/>
              <a:buNone/>
              <a:tabLst/>
              <a:defRPr/>
            </a:pPr>
            <a:r>
              <a:rPr lang="en-US" sz="1200" kern="1200" dirty="0">
                <a:solidFill>
                  <a:schemeClr val="tx1"/>
                </a:solidFill>
                <a:effectLst/>
                <a:latin typeface="+mn-lt"/>
                <a:ea typeface="+mn-ea"/>
                <a:cs typeface="+mn-cs"/>
              </a:rPr>
              <a:t>Level 1 = 755; Level 2 = 1597; Level 3 = 1209; Level 4 = 5996</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61D0527B-E1B6-431F-AA4F-092EAF4BAA0D}" type="slidenum">
              <a:rPr lang="zh-CN" altLang="en-US" smtClean="0"/>
              <a:pPr>
                <a:defRPr/>
              </a:pPr>
              <a:t>4</a:t>
            </a:fld>
            <a:endParaRPr lang="zh-CN" altLang="en-US"/>
          </a:p>
        </p:txBody>
      </p:sp>
    </p:spTree>
    <p:extLst>
      <p:ext uri="{BB962C8B-B14F-4D97-AF65-F5344CB8AC3E}">
        <p14:creationId xmlns:p14="http://schemas.microsoft.com/office/powerpoint/2010/main" val="68480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61D0527B-E1B6-431F-AA4F-092EAF4BAA0D}" type="slidenum">
              <a:rPr lang="zh-CN" altLang="en-US" smtClean="0"/>
              <a:pPr>
                <a:defRPr/>
              </a:pPr>
              <a:t>10</a:t>
            </a:fld>
            <a:endParaRPr lang="zh-CN" altLang="en-US"/>
          </a:p>
        </p:txBody>
      </p:sp>
    </p:spTree>
    <p:extLst>
      <p:ext uri="{BB962C8B-B14F-4D97-AF65-F5344CB8AC3E}">
        <p14:creationId xmlns:p14="http://schemas.microsoft.com/office/powerpoint/2010/main" val="4212732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1D0527B-E1B6-431F-AA4F-092EAF4BAA0D}" type="slidenum">
              <a:rPr lang="zh-CN" altLang="en-US" smtClean="0"/>
              <a:pPr>
                <a:defRPr/>
              </a:pPr>
              <a:t>11</a:t>
            </a:fld>
            <a:endParaRPr lang="zh-CN" altLang="en-US"/>
          </a:p>
        </p:txBody>
      </p:sp>
    </p:spTree>
    <p:extLst>
      <p:ext uri="{BB962C8B-B14F-4D97-AF65-F5344CB8AC3E}">
        <p14:creationId xmlns:p14="http://schemas.microsoft.com/office/powerpoint/2010/main" val="258970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233180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49645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26892985-DC98-4368-8024-B21A2E8A574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23AC1B3B-6AD5-475F-B560-672E33EF11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A92E32B-43C6-44BA-9D9C-C9545FE2499C}"/>
              </a:ext>
            </a:extLst>
          </p:cNvPr>
          <p:cNvSpPr>
            <a:spLocks noGrp="1" noChangeArrowheads="1"/>
          </p:cNvSpPr>
          <p:nvPr>
            <p:ph type="sldNum" sz="quarter" idx="12"/>
          </p:nvPr>
        </p:nvSpPr>
        <p:spPr>
          <a:ln/>
        </p:spPr>
        <p:txBody>
          <a:bodyPr/>
          <a:lstStyle>
            <a:lvl1pPr>
              <a:defRPr/>
            </a:lvl1pPr>
          </a:lstStyle>
          <a:p>
            <a:pPr>
              <a:defRPr/>
            </a:pPr>
            <a:fld id="{1C5B57D3-FA9B-415E-A890-C040378C98C4}" type="slidenum">
              <a:rPr lang="zh-CN" altLang="en-US"/>
              <a:pPr>
                <a:defRPr/>
              </a:pPr>
              <a:t>‹#›</a:t>
            </a:fld>
            <a:endParaRPr lang="zh-CN" altLang="en-US"/>
          </a:p>
        </p:txBody>
      </p:sp>
    </p:spTree>
    <p:extLst>
      <p:ext uri="{BB962C8B-B14F-4D97-AF65-F5344CB8AC3E}">
        <p14:creationId xmlns:p14="http://schemas.microsoft.com/office/powerpoint/2010/main" val="289807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CA321613-B173-4BCF-B513-836D7493970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128AD051-0066-4D6C-8681-C30F8C53F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A46B0BF-A17E-4816-BD03-729C0D0DCF9E}"/>
              </a:ext>
            </a:extLst>
          </p:cNvPr>
          <p:cNvSpPr>
            <a:spLocks noGrp="1" noChangeArrowheads="1"/>
          </p:cNvSpPr>
          <p:nvPr>
            <p:ph type="sldNum" sz="quarter" idx="12"/>
          </p:nvPr>
        </p:nvSpPr>
        <p:spPr>
          <a:ln/>
        </p:spPr>
        <p:txBody>
          <a:bodyPr/>
          <a:lstStyle>
            <a:lvl1pPr>
              <a:defRPr/>
            </a:lvl1pPr>
          </a:lstStyle>
          <a:p>
            <a:pPr>
              <a:defRPr/>
            </a:pPr>
            <a:fld id="{1FEAD94B-B5EB-44FD-B723-AE3601211834}" type="slidenum">
              <a:rPr lang="zh-CN" altLang="en-US"/>
              <a:pPr>
                <a:defRPr/>
              </a:pPr>
              <a:t>‹#›</a:t>
            </a:fld>
            <a:endParaRPr lang="zh-CN" altLang="en-US"/>
          </a:p>
        </p:txBody>
      </p:sp>
    </p:spTree>
    <p:extLst>
      <p:ext uri="{BB962C8B-B14F-4D97-AF65-F5344CB8AC3E}">
        <p14:creationId xmlns:p14="http://schemas.microsoft.com/office/powerpoint/2010/main" val="3448404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8F9C5A38-AEBE-4028-957F-F17FF582062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9BC841D6-9187-4C89-BABE-EEDDF5CEEDD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B69E45C-7A7D-4DD8-A9EB-7C032E1F93F5}"/>
              </a:ext>
            </a:extLst>
          </p:cNvPr>
          <p:cNvSpPr>
            <a:spLocks noGrp="1" noChangeArrowheads="1"/>
          </p:cNvSpPr>
          <p:nvPr>
            <p:ph type="sldNum" sz="quarter" idx="12"/>
          </p:nvPr>
        </p:nvSpPr>
        <p:spPr>
          <a:ln/>
        </p:spPr>
        <p:txBody>
          <a:bodyPr/>
          <a:lstStyle>
            <a:lvl1pPr>
              <a:defRPr/>
            </a:lvl1pPr>
          </a:lstStyle>
          <a:p>
            <a:pPr>
              <a:defRPr/>
            </a:pPr>
            <a:fld id="{BF480F4C-E58A-4D43-B59D-5BF059C2B025}" type="slidenum">
              <a:rPr lang="zh-CN" altLang="en-US"/>
              <a:pPr>
                <a:defRPr/>
              </a:pPr>
              <a:t>‹#›</a:t>
            </a:fld>
            <a:endParaRPr lang="zh-CN" altLang="en-US"/>
          </a:p>
        </p:txBody>
      </p:sp>
    </p:spTree>
    <p:extLst>
      <p:ext uri="{BB962C8B-B14F-4D97-AF65-F5344CB8AC3E}">
        <p14:creationId xmlns:p14="http://schemas.microsoft.com/office/powerpoint/2010/main" val="36171498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E71D8464-8CAA-4DA1-8907-576B085846F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8DC2EAC3-CEF0-4831-B82D-C6E186F40CA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8768A1F-205A-48A5-9459-9C37A29A1A4B}"/>
              </a:ext>
            </a:extLst>
          </p:cNvPr>
          <p:cNvSpPr>
            <a:spLocks noGrp="1" noChangeArrowheads="1"/>
          </p:cNvSpPr>
          <p:nvPr>
            <p:ph type="sldNum" sz="quarter" idx="12"/>
          </p:nvPr>
        </p:nvSpPr>
        <p:spPr>
          <a:ln/>
        </p:spPr>
        <p:txBody>
          <a:bodyPr/>
          <a:lstStyle>
            <a:lvl1pPr>
              <a:defRPr/>
            </a:lvl1pPr>
          </a:lstStyle>
          <a:p>
            <a:pPr>
              <a:defRPr/>
            </a:pPr>
            <a:fld id="{04E76DAD-3B2C-45BE-83CF-3184ABC63DFA}" type="slidenum">
              <a:rPr lang="zh-CN" altLang="en-US"/>
              <a:pPr>
                <a:defRPr/>
              </a:pPr>
              <a:t>‹#›</a:t>
            </a:fld>
            <a:endParaRPr lang="zh-CN" altLang="en-US"/>
          </a:p>
        </p:txBody>
      </p:sp>
    </p:spTree>
    <p:extLst>
      <p:ext uri="{BB962C8B-B14F-4D97-AF65-F5344CB8AC3E}">
        <p14:creationId xmlns:p14="http://schemas.microsoft.com/office/powerpoint/2010/main" val="199808334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AC5B7962-4401-4DDC-955A-D7558B7C37A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5">
            <a:extLst>
              <a:ext uri="{FF2B5EF4-FFF2-40B4-BE49-F238E27FC236}">
                <a16:creationId xmlns:a16="http://schemas.microsoft.com/office/drawing/2014/main" id="{69EA6BF9-57FB-47D1-979C-8DD76E2082D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A2454482-587D-45AE-BB3B-ED64D81F1C6D}"/>
              </a:ext>
            </a:extLst>
          </p:cNvPr>
          <p:cNvSpPr>
            <a:spLocks noGrp="1" noChangeArrowheads="1"/>
          </p:cNvSpPr>
          <p:nvPr>
            <p:ph type="sldNum" sz="quarter" idx="12"/>
          </p:nvPr>
        </p:nvSpPr>
        <p:spPr>
          <a:ln/>
        </p:spPr>
        <p:txBody>
          <a:bodyPr/>
          <a:lstStyle>
            <a:lvl1pPr>
              <a:defRPr/>
            </a:lvl1pPr>
          </a:lstStyle>
          <a:p>
            <a:pPr>
              <a:defRPr/>
            </a:pPr>
            <a:fld id="{881B2299-3199-4808-96C6-E1094438FF9E}" type="slidenum">
              <a:rPr lang="zh-CN" altLang="en-US"/>
              <a:pPr>
                <a:defRPr/>
              </a:pPr>
              <a:t>‹#›</a:t>
            </a:fld>
            <a:endParaRPr lang="zh-CN" altLang="en-US"/>
          </a:p>
        </p:txBody>
      </p:sp>
    </p:spTree>
    <p:extLst>
      <p:ext uri="{BB962C8B-B14F-4D97-AF65-F5344CB8AC3E}">
        <p14:creationId xmlns:p14="http://schemas.microsoft.com/office/powerpoint/2010/main" val="249993000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D3FF3A4D-96C5-4FA7-B69E-AAF2FC61782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5">
            <a:extLst>
              <a:ext uri="{FF2B5EF4-FFF2-40B4-BE49-F238E27FC236}">
                <a16:creationId xmlns:a16="http://schemas.microsoft.com/office/drawing/2014/main" id="{6FDBF88D-1DE4-4675-97FE-27027FD5BF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1AC42AC0-6024-4B6F-AD3F-B45829CD0AAE}"/>
              </a:ext>
            </a:extLst>
          </p:cNvPr>
          <p:cNvSpPr>
            <a:spLocks noGrp="1" noChangeArrowheads="1"/>
          </p:cNvSpPr>
          <p:nvPr>
            <p:ph type="sldNum" sz="quarter" idx="12"/>
          </p:nvPr>
        </p:nvSpPr>
        <p:spPr>
          <a:ln/>
        </p:spPr>
        <p:txBody>
          <a:bodyPr/>
          <a:lstStyle>
            <a:lvl1pPr>
              <a:defRPr/>
            </a:lvl1pPr>
          </a:lstStyle>
          <a:p>
            <a:pPr>
              <a:defRPr/>
            </a:pPr>
            <a:fld id="{B3EA1963-79E3-405F-9551-31F38C54757E}" type="slidenum">
              <a:rPr lang="zh-CN" altLang="en-US"/>
              <a:pPr>
                <a:defRPr/>
              </a:pPr>
              <a:t>‹#›</a:t>
            </a:fld>
            <a:endParaRPr lang="zh-CN" altLang="en-US"/>
          </a:p>
        </p:txBody>
      </p:sp>
    </p:spTree>
    <p:extLst>
      <p:ext uri="{BB962C8B-B14F-4D97-AF65-F5344CB8AC3E}">
        <p14:creationId xmlns:p14="http://schemas.microsoft.com/office/powerpoint/2010/main" val="23253333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6BF71062-13D0-48E8-8D56-A151E2859A4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5">
            <a:extLst>
              <a:ext uri="{FF2B5EF4-FFF2-40B4-BE49-F238E27FC236}">
                <a16:creationId xmlns:a16="http://schemas.microsoft.com/office/drawing/2014/main" id="{76B1AEF3-0D6C-4598-8E0F-8AA514C5A3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AF109A5-8D9C-456D-A7F4-DA09868C6C54}"/>
              </a:ext>
            </a:extLst>
          </p:cNvPr>
          <p:cNvSpPr>
            <a:spLocks noGrp="1" noChangeArrowheads="1"/>
          </p:cNvSpPr>
          <p:nvPr>
            <p:ph type="sldNum" sz="quarter" idx="12"/>
          </p:nvPr>
        </p:nvSpPr>
        <p:spPr>
          <a:ln/>
        </p:spPr>
        <p:txBody>
          <a:bodyPr/>
          <a:lstStyle>
            <a:lvl1pPr>
              <a:defRPr/>
            </a:lvl1pPr>
          </a:lstStyle>
          <a:p>
            <a:pPr>
              <a:defRPr/>
            </a:pPr>
            <a:fld id="{879DD3AB-1F14-4763-B4EF-A850DE2E3CFF}" type="slidenum">
              <a:rPr lang="zh-CN" altLang="en-US"/>
              <a:pPr>
                <a:defRPr/>
              </a:pPr>
              <a:t>‹#›</a:t>
            </a:fld>
            <a:endParaRPr lang="zh-CN" altLang="en-US"/>
          </a:p>
        </p:txBody>
      </p:sp>
    </p:spTree>
    <p:extLst>
      <p:ext uri="{BB962C8B-B14F-4D97-AF65-F5344CB8AC3E}">
        <p14:creationId xmlns:p14="http://schemas.microsoft.com/office/powerpoint/2010/main" val="250636930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98B6E3EF-FE2E-4529-BDF4-39EA23BD7E8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5E64739E-EAE9-4D09-AD1A-6F32325E6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BE687BA9-AAEB-4439-A73D-CD9707212C5F}"/>
              </a:ext>
            </a:extLst>
          </p:cNvPr>
          <p:cNvSpPr>
            <a:spLocks noGrp="1" noChangeArrowheads="1"/>
          </p:cNvSpPr>
          <p:nvPr>
            <p:ph type="sldNum" sz="quarter" idx="12"/>
          </p:nvPr>
        </p:nvSpPr>
        <p:spPr>
          <a:ln/>
        </p:spPr>
        <p:txBody>
          <a:bodyPr/>
          <a:lstStyle>
            <a:lvl1pPr>
              <a:defRPr/>
            </a:lvl1pPr>
          </a:lstStyle>
          <a:p>
            <a:pPr>
              <a:defRPr/>
            </a:pPr>
            <a:fld id="{864282E5-5A7C-40A4-84E5-72C0645FF1A4}" type="slidenum">
              <a:rPr lang="zh-CN" altLang="en-US"/>
              <a:pPr>
                <a:defRPr/>
              </a:pPr>
              <a:t>‹#›</a:t>
            </a:fld>
            <a:endParaRPr lang="zh-CN" altLang="en-US"/>
          </a:p>
        </p:txBody>
      </p:sp>
    </p:spTree>
    <p:extLst>
      <p:ext uri="{BB962C8B-B14F-4D97-AF65-F5344CB8AC3E}">
        <p14:creationId xmlns:p14="http://schemas.microsoft.com/office/powerpoint/2010/main" val="6127501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374916FC-384D-4475-A60F-7863365FFBD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4E2DE504-03DF-4C30-B758-DF56A0FE81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BCFD516-38BF-456C-AAB6-6721CC6279CF}"/>
              </a:ext>
            </a:extLst>
          </p:cNvPr>
          <p:cNvSpPr>
            <a:spLocks noGrp="1" noChangeArrowheads="1"/>
          </p:cNvSpPr>
          <p:nvPr>
            <p:ph type="sldNum" sz="quarter" idx="12"/>
          </p:nvPr>
        </p:nvSpPr>
        <p:spPr>
          <a:ln/>
        </p:spPr>
        <p:txBody>
          <a:bodyPr/>
          <a:lstStyle>
            <a:lvl1pPr>
              <a:defRPr/>
            </a:lvl1pPr>
          </a:lstStyle>
          <a:p>
            <a:pPr>
              <a:defRPr/>
            </a:pPr>
            <a:fld id="{F160A5CC-5573-40B5-AD1E-DA39D145EA01}" type="slidenum">
              <a:rPr lang="zh-CN" altLang="en-US"/>
              <a:pPr>
                <a:defRPr/>
              </a:pPr>
              <a:t>‹#›</a:t>
            </a:fld>
            <a:endParaRPr lang="zh-CN" altLang="en-US"/>
          </a:p>
        </p:txBody>
      </p:sp>
    </p:spTree>
    <p:extLst>
      <p:ext uri="{BB962C8B-B14F-4D97-AF65-F5344CB8AC3E}">
        <p14:creationId xmlns:p14="http://schemas.microsoft.com/office/powerpoint/2010/main" val="11874094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D01CA52F-7CA6-4D65-A563-DCB8A8DA8D8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ECEA0D33-C480-4442-8F86-0C65F0C943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F0BC820E-770A-4C79-BBC9-E4B666CA2F85}"/>
              </a:ext>
            </a:extLst>
          </p:cNvPr>
          <p:cNvSpPr>
            <a:spLocks noGrp="1" noChangeArrowheads="1"/>
          </p:cNvSpPr>
          <p:nvPr>
            <p:ph type="sldNum" sz="quarter" idx="12"/>
          </p:nvPr>
        </p:nvSpPr>
        <p:spPr>
          <a:ln/>
        </p:spPr>
        <p:txBody>
          <a:bodyPr/>
          <a:lstStyle>
            <a:lvl1pPr>
              <a:defRPr/>
            </a:lvl1pPr>
          </a:lstStyle>
          <a:p>
            <a:pPr>
              <a:defRPr/>
            </a:pPr>
            <a:fld id="{DFBDE4F7-F46E-476A-AAC2-FAFBF82DFA46}" type="slidenum">
              <a:rPr lang="zh-CN" altLang="en-US"/>
              <a:pPr>
                <a:defRPr/>
              </a:pPr>
              <a:t>‹#›</a:t>
            </a:fld>
            <a:endParaRPr lang="zh-CN" altLang="en-US"/>
          </a:p>
        </p:txBody>
      </p:sp>
    </p:spTree>
    <p:extLst>
      <p:ext uri="{BB962C8B-B14F-4D97-AF65-F5344CB8AC3E}">
        <p14:creationId xmlns:p14="http://schemas.microsoft.com/office/powerpoint/2010/main" val="15593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169038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351D410B-2393-42C8-A0B4-85F9CF3A079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C31E0ED5-1FAD-4489-B5D3-80C1EEDA7B5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5096D20-9FE1-4516-B9A7-1D42430A77F0}"/>
              </a:ext>
            </a:extLst>
          </p:cNvPr>
          <p:cNvSpPr>
            <a:spLocks noGrp="1" noChangeArrowheads="1"/>
          </p:cNvSpPr>
          <p:nvPr>
            <p:ph type="sldNum" sz="quarter" idx="12"/>
          </p:nvPr>
        </p:nvSpPr>
        <p:spPr>
          <a:ln/>
        </p:spPr>
        <p:txBody>
          <a:bodyPr/>
          <a:lstStyle>
            <a:lvl1pPr>
              <a:defRPr/>
            </a:lvl1pPr>
          </a:lstStyle>
          <a:p>
            <a:pPr>
              <a:defRPr/>
            </a:pPr>
            <a:fld id="{656E53F7-9A99-400A-999F-4058AEA80185}" type="slidenum">
              <a:rPr lang="zh-CN" altLang="en-US"/>
              <a:pPr>
                <a:defRPr/>
              </a:pPr>
              <a:t>‹#›</a:t>
            </a:fld>
            <a:endParaRPr lang="zh-CN" altLang="en-US"/>
          </a:p>
        </p:txBody>
      </p:sp>
    </p:spTree>
    <p:extLst>
      <p:ext uri="{BB962C8B-B14F-4D97-AF65-F5344CB8AC3E}">
        <p14:creationId xmlns:p14="http://schemas.microsoft.com/office/powerpoint/2010/main" val="5958959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DC66C82-B900-4151-8EE2-0578B9D0A79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53AEC1C8-CFC8-47BD-9285-75A3C52683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654C7B-AECC-4D57-B56F-BB638CC5BD7D}"/>
              </a:ext>
            </a:extLst>
          </p:cNvPr>
          <p:cNvSpPr>
            <a:spLocks noGrp="1" noChangeArrowheads="1"/>
          </p:cNvSpPr>
          <p:nvPr>
            <p:ph type="sldNum" sz="quarter" idx="12"/>
          </p:nvPr>
        </p:nvSpPr>
        <p:spPr>
          <a:ln/>
        </p:spPr>
        <p:txBody>
          <a:bodyPr/>
          <a:lstStyle>
            <a:lvl1pPr>
              <a:defRPr/>
            </a:lvl1pPr>
          </a:lstStyle>
          <a:p>
            <a:pPr>
              <a:defRPr/>
            </a:pPr>
            <a:fld id="{9FD8F6FF-208B-45E4-BCDC-D1FB786CF282}" type="slidenum">
              <a:rPr lang="zh-CN" altLang="en-US"/>
              <a:pPr>
                <a:defRPr/>
              </a:pPr>
              <a:t>‹#›</a:t>
            </a:fld>
            <a:endParaRPr lang="zh-CN" altLang="en-US"/>
          </a:p>
        </p:txBody>
      </p:sp>
    </p:spTree>
    <p:extLst>
      <p:ext uri="{BB962C8B-B14F-4D97-AF65-F5344CB8AC3E}">
        <p14:creationId xmlns:p14="http://schemas.microsoft.com/office/powerpoint/2010/main" val="233252176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5ADAEDF-A058-48AD-AFEB-EDCADBA3212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EB90E328-F755-4000-B5C5-76593927E3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86D8A88-B8BA-4E25-9F89-01387D62D2C7}"/>
              </a:ext>
            </a:extLst>
          </p:cNvPr>
          <p:cNvSpPr>
            <a:spLocks noGrp="1" noChangeArrowheads="1"/>
          </p:cNvSpPr>
          <p:nvPr>
            <p:ph type="sldNum" sz="quarter" idx="12"/>
          </p:nvPr>
        </p:nvSpPr>
        <p:spPr>
          <a:ln/>
        </p:spPr>
        <p:txBody>
          <a:bodyPr/>
          <a:lstStyle>
            <a:lvl1pPr>
              <a:defRPr/>
            </a:lvl1pPr>
          </a:lstStyle>
          <a:p>
            <a:pPr>
              <a:defRPr/>
            </a:pPr>
            <a:fld id="{D6B7FF6B-51AC-49C8-AD1A-41282449AF95}" type="slidenum">
              <a:rPr lang="zh-CN" altLang="en-US"/>
              <a:pPr>
                <a:defRPr/>
              </a:pPr>
              <a:t>‹#›</a:t>
            </a:fld>
            <a:endParaRPr lang="zh-CN" altLang="en-US"/>
          </a:p>
        </p:txBody>
      </p:sp>
    </p:spTree>
    <p:extLst>
      <p:ext uri="{BB962C8B-B14F-4D97-AF65-F5344CB8AC3E}">
        <p14:creationId xmlns:p14="http://schemas.microsoft.com/office/powerpoint/2010/main" val="273654088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92DBE69B-8818-478F-97ED-A4577AFC63B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BA18E2FE-2B48-47DF-971C-77FE3ACFBCF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F1DE29E-81FA-473B-A0F2-535BE2FC1BBE}"/>
              </a:ext>
            </a:extLst>
          </p:cNvPr>
          <p:cNvSpPr>
            <a:spLocks noGrp="1" noChangeArrowheads="1"/>
          </p:cNvSpPr>
          <p:nvPr>
            <p:ph type="sldNum" sz="quarter" idx="12"/>
          </p:nvPr>
        </p:nvSpPr>
        <p:spPr>
          <a:ln/>
        </p:spPr>
        <p:txBody>
          <a:bodyPr/>
          <a:lstStyle>
            <a:lvl1pPr>
              <a:defRPr/>
            </a:lvl1pPr>
          </a:lstStyle>
          <a:p>
            <a:pPr>
              <a:defRPr/>
            </a:pPr>
            <a:fld id="{604751EB-1FC6-4F4C-85F4-D2DD8D044DF2}" type="slidenum">
              <a:rPr lang="zh-CN" altLang="en-US"/>
              <a:pPr>
                <a:defRPr/>
              </a:pPr>
              <a:t>‹#›</a:t>
            </a:fld>
            <a:endParaRPr lang="zh-CN" altLang="en-US"/>
          </a:p>
        </p:txBody>
      </p:sp>
    </p:spTree>
    <p:extLst>
      <p:ext uri="{BB962C8B-B14F-4D97-AF65-F5344CB8AC3E}">
        <p14:creationId xmlns:p14="http://schemas.microsoft.com/office/powerpoint/2010/main" val="90359389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483AD350-08F8-4AFA-8204-5F3CFA17155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10326132-2B74-434E-B6B6-59907F7F235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11DD4B5-B7E1-402E-B791-8D35DD5AABF2}"/>
              </a:ext>
            </a:extLst>
          </p:cNvPr>
          <p:cNvSpPr>
            <a:spLocks noGrp="1" noChangeArrowheads="1"/>
          </p:cNvSpPr>
          <p:nvPr>
            <p:ph type="sldNum" sz="quarter" idx="12"/>
          </p:nvPr>
        </p:nvSpPr>
        <p:spPr>
          <a:ln/>
        </p:spPr>
        <p:txBody>
          <a:bodyPr/>
          <a:lstStyle>
            <a:lvl1pPr>
              <a:defRPr/>
            </a:lvl1pPr>
          </a:lstStyle>
          <a:p>
            <a:pPr>
              <a:defRPr/>
            </a:pPr>
            <a:fld id="{8076C539-F900-42A7-AFC3-94C8703EE97D}" type="slidenum">
              <a:rPr lang="zh-CN" altLang="en-US"/>
              <a:pPr>
                <a:defRPr/>
              </a:pPr>
              <a:t>‹#›</a:t>
            </a:fld>
            <a:endParaRPr lang="zh-CN" altLang="en-US"/>
          </a:p>
        </p:txBody>
      </p:sp>
    </p:spTree>
    <p:extLst>
      <p:ext uri="{BB962C8B-B14F-4D97-AF65-F5344CB8AC3E}">
        <p14:creationId xmlns:p14="http://schemas.microsoft.com/office/powerpoint/2010/main" val="34345027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FDBCA495-6FBB-4CF4-8FE2-5F9BC4D41E8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ABBA5779-7044-4527-82BA-2A665FDCB9A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D44FE17C-402F-456A-AFE5-72711BFD1F06}"/>
              </a:ext>
            </a:extLst>
          </p:cNvPr>
          <p:cNvSpPr>
            <a:spLocks noGrp="1" noChangeArrowheads="1"/>
          </p:cNvSpPr>
          <p:nvPr>
            <p:ph type="sldNum" sz="quarter" idx="12"/>
          </p:nvPr>
        </p:nvSpPr>
        <p:spPr>
          <a:ln/>
        </p:spPr>
        <p:txBody>
          <a:bodyPr/>
          <a:lstStyle>
            <a:lvl1pPr>
              <a:defRPr/>
            </a:lvl1pPr>
          </a:lstStyle>
          <a:p>
            <a:pPr>
              <a:defRPr/>
            </a:pPr>
            <a:fld id="{DF20CFD0-E8BA-4BEC-83C5-4B00B37D1F23}" type="slidenum">
              <a:rPr lang="zh-CN" altLang="en-US"/>
              <a:pPr>
                <a:defRPr/>
              </a:pPr>
              <a:t>‹#›</a:t>
            </a:fld>
            <a:endParaRPr lang="zh-CN" altLang="en-US"/>
          </a:p>
        </p:txBody>
      </p:sp>
    </p:spTree>
    <p:extLst>
      <p:ext uri="{BB962C8B-B14F-4D97-AF65-F5344CB8AC3E}">
        <p14:creationId xmlns:p14="http://schemas.microsoft.com/office/powerpoint/2010/main" val="35207063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B954AB59-2E61-43F3-9C80-EB7D1BA6E67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FACD2A33-1B3B-4422-9CF6-4B865671F9F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97DB9A73-BF63-45C9-BD17-CF2722D1041F}"/>
              </a:ext>
            </a:extLst>
          </p:cNvPr>
          <p:cNvSpPr>
            <a:spLocks noGrp="1" noChangeArrowheads="1"/>
          </p:cNvSpPr>
          <p:nvPr>
            <p:ph type="sldNum" sz="quarter" idx="12"/>
          </p:nvPr>
        </p:nvSpPr>
        <p:spPr>
          <a:ln/>
        </p:spPr>
        <p:txBody>
          <a:bodyPr/>
          <a:lstStyle>
            <a:lvl1pPr>
              <a:defRPr/>
            </a:lvl1pPr>
          </a:lstStyle>
          <a:p>
            <a:pPr>
              <a:defRPr/>
            </a:pPr>
            <a:fld id="{BC34C98D-F616-4316-B288-2A0BE05220C7}" type="slidenum">
              <a:rPr lang="zh-CN" altLang="en-US"/>
              <a:pPr>
                <a:defRPr/>
              </a:pPr>
              <a:t>‹#›</a:t>
            </a:fld>
            <a:endParaRPr lang="zh-CN" altLang="en-US"/>
          </a:p>
        </p:txBody>
      </p:sp>
    </p:spTree>
    <p:extLst>
      <p:ext uri="{BB962C8B-B14F-4D97-AF65-F5344CB8AC3E}">
        <p14:creationId xmlns:p14="http://schemas.microsoft.com/office/powerpoint/2010/main" val="34220655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2FFB935-22AE-4B08-B643-467F10746E9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49231B97-7512-446F-BB70-D8C84E70A8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3E6985A-D73E-4AFB-93A9-44E41555E936}"/>
              </a:ext>
            </a:extLst>
          </p:cNvPr>
          <p:cNvSpPr>
            <a:spLocks noGrp="1" noChangeArrowheads="1"/>
          </p:cNvSpPr>
          <p:nvPr>
            <p:ph type="sldNum" sz="quarter" idx="12"/>
          </p:nvPr>
        </p:nvSpPr>
        <p:spPr>
          <a:ln/>
        </p:spPr>
        <p:txBody>
          <a:bodyPr/>
          <a:lstStyle>
            <a:lvl1pPr>
              <a:defRPr/>
            </a:lvl1pPr>
          </a:lstStyle>
          <a:p>
            <a:pPr>
              <a:defRPr/>
            </a:pPr>
            <a:fld id="{299D9210-C214-4523-BF64-44F63D3F5607}" type="slidenum">
              <a:rPr lang="zh-CN" altLang="en-US"/>
              <a:pPr>
                <a:defRPr/>
              </a:pPr>
              <a:t>‹#›</a:t>
            </a:fld>
            <a:endParaRPr lang="zh-CN" altLang="en-US"/>
          </a:p>
        </p:txBody>
      </p:sp>
    </p:spTree>
    <p:extLst>
      <p:ext uri="{BB962C8B-B14F-4D97-AF65-F5344CB8AC3E}">
        <p14:creationId xmlns:p14="http://schemas.microsoft.com/office/powerpoint/2010/main" val="36299227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29CC8F57-0B87-4174-9085-F9D863747FF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15B143FB-9604-4BEC-B786-2C01800A534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BE36423-7FBC-47DC-A7BB-B8E721C25531}"/>
              </a:ext>
            </a:extLst>
          </p:cNvPr>
          <p:cNvSpPr>
            <a:spLocks noGrp="1" noChangeArrowheads="1"/>
          </p:cNvSpPr>
          <p:nvPr>
            <p:ph type="sldNum" sz="quarter" idx="12"/>
          </p:nvPr>
        </p:nvSpPr>
        <p:spPr>
          <a:ln/>
        </p:spPr>
        <p:txBody>
          <a:bodyPr/>
          <a:lstStyle>
            <a:lvl1pPr>
              <a:defRPr/>
            </a:lvl1pPr>
          </a:lstStyle>
          <a:p>
            <a:pPr>
              <a:defRPr/>
            </a:pPr>
            <a:fld id="{5E4AC5D4-2000-4B84-A5F0-951A1B4E8DA5}" type="slidenum">
              <a:rPr lang="zh-CN" altLang="en-US"/>
              <a:pPr>
                <a:defRPr/>
              </a:pPr>
              <a:t>‹#›</a:t>
            </a:fld>
            <a:endParaRPr lang="zh-CN" altLang="en-US"/>
          </a:p>
        </p:txBody>
      </p:sp>
    </p:spTree>
    <p:extLst>
      <p:ext uri="{BB962C8B-B14F-4D97-AF65-F5344CB8AC3E}">
        <p14:creationId xmlns:p14="http://schemas.microsoft.com/office/powerpoint/2010/main" val="10521890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2661FB29-B964-4D26-BE76-0181078E58E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FA3B66C9-4EA3-4B98-9A0D-54018B57F1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61690AA-8CBE-4AF0-88F1-0E78A0ACC9FF}"/>
              </a:ext>
            </a:extLst>
          </p:cNvPr>
          <p:cNvSpPr>
            <a:spLocks noGrp="1" noChangeArrowheads="1"/>
          </p:cNvSpPr>
          <p:nvPr>
            <p:ph type="sldNum" sz="quarter" idx="12"/>
          </p:nvPr>
        </p:nvSpPr>
        <p:spPr>
          <a:ln/>
        </p:spPr>
        <p:txBody>
          <a:bodyPr/>
          <a:lstStyle>
            <a:lvl1pPr>
              <a:defRPr/>
            </a:lvl1pPr>
          </a:lstStyle>
          <a:p>
            <a:pPr>
              <a:defRPr/>
            </a:pPr>
            <a:fld id="{3053EF49-7DE4-480F-9F4C-45A7D641FBB9}" type="slidenum">
              <a:rPr lang="zh-CN" altLang="en-US"/>
              <a:pPr>
                <a:defRPr/>
              </a:pPr>
              <a:t>‹#›</a:t>
            </a:fld>
            <a:endParaRPr lang="zh-CN" altLang="en-US"/>
          </a:p>
        </p:txBody>
      </p:sp>
    </p:spTree>
    <p:extLst>
      <p:ext uri="{BB962C8B-B14F-4D97-AF65-F5344CB8AC3E}">
        <p14:creationId xmlns:p14="http://schemas.microsoft.com/office/powerpoint/2010/main" val="2309980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B901D4D5-CE07-4BAD-9437-C3CBE476980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51BE67F-C97E-4B2E-BD7E-C564C7BF500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6F3948-0EA6-4214-9831-EAB0ADD8C231}"/>
              </a:ext>
            </a:extLst>
          </p:cNvPr>
          <p:cNvSpPr>
            <a:spLocks noGrp="1" noChangeArrowheads="1"/>
          </p:cNvSpPr>
          <p:nvPr>
            <p:ph type="sldNum" sz="quarter" idx="12"/>
          </p:nvPr>
        </p:nvSpPr>
        <p:spPr>
          <a:ln/>
        </p:spPr>
        <p:txBody>
          <a:bodyPr/>
          <a:lstStyle>
            <a:lvl1pPr>
              <a:defRPr/>
            </a:lvl1pPr>
          </a:lstStyle>
          <a:p>
            <a:pPr>
              <a:defRPr/>
            </a:pPr>
            <a:fld id="{3FEBD24D-997A-49AF-9E8E-B45B1E36F912}" type="slidenum">
              <a:rPr lang="zh-CN" altLang="en-US"/>
              <a:pPr>
                <a:defRPr/>
              </a:pPr>
              <a:t>‹#›</a:t>
            </a:fld>
            <a:endParaRPr lang="zh-CN" altLang="en-US"/>
          </a:p>
        </p:txBody>
      </p:sp>
    </p:spTree>
    <p:extLst>
      <p:ext uri="{BB962C8B-B14F-4D97-AF65-F5344CB8AC3E}">
        <p14:creationId xmlns:p14="http://schemas.microsoft.com/office/powerpoint/2010/main" val="39840090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3265047-513C-423D-857A-E872B7A5198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E1E3E7BA-3624-450E-93B5-9EEE8D529B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477FEA7-BDB0-4E44-8DCD-D2E2347F79D0}"/>
              </a:ext>
            </a:extLst>
          </p:cNvPr>
          <p:cNvSpPr>
            <a:spLocks noGrp="1" noChangeArrowheads="1"/>
          </p:cNvSpPr>
          <p:nvPr>
            <p:ph type="sldNum" sz="quarter" idx="12"/>
          </p:nvPr>
        </p:nvSpPr>
        <p:spPr>
          <a:ln/>
        </p:spPr>
        <p:txBody>
          <a:bodyPr/>
          <a:lstStyle>
            <a:lvl1pPr>
              <a:defRPr/>
            </a:lvl1pPr>
          </a:lstStyle>
          <a:p>
            <a:pPr>
              <a:defRPr/>
            </a:pPr>
            <a:fld id="{896BD06D-AA2C-46D9-9D94-DE65B2955746}" type="slidenum">
              <a:rPr lang="zh-CN" altLang="en-US"/>
              <a:pPr>
                <a:defRPr/>
              </a:pPr>
              <a:t>‹#›</a:t>
            </a:fld>
            <a:endParaRPr lang="zh-CN" altLang="en-US"/>
          </a:p>
        </p:txBody>
      </p:sp>
    </p:spTree>
    <p:extLst>
      <p:ext uri="{BB962C8B-B14F-4D97-AF65-F5344CB8AC3E}">
        <p14:creationId xmlns:p14="http://schemas.microsoft.com/office/powerpoint/2010/main" val="136781752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3738F22-8D8C-40A1-A0DD-DC99C2E7A8E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963853D0-A70F-403C-B7F7-BB62C3742F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8A0E26E-FF22-4E87-B0FD-EDC29D339DB3}"/>
              </a:ext>
            </a:extLst>
          </p:cNvPr>
          <p:cNvSpPr>
            <a:spLocks noGrp="1" noChangeArrowheads="1"/>
          </p:cNvSpPr>
          <p:nvPr>
            <p:ph type="sldNum" sz="quarter" idx="12"/>
          </p:nvPr>
        </p:nvSpPr>
        <p:spPr>
          <a:ln/>
        </p:spPr>
        <p:txBody>
          <a:bodyPr/>
          <a:lstStyle>
            <a:lvl1pPr>
              <a:defRPr/>
            </a:lvl1pPr>
          </a:lstStyle>
          <a:p>
            <a:pPr>
              <a:defRPr/>
            </a:pPr>
            <a:fld id="{010A29EA-7491-45D4-B720-164CAD886776}" type="slidenum">
              <a:rPr lang="zh-CN" altLang="en-US"/>
              <a:pPr>
                <a:defRPr/>
              </a:pPr>
              <a:t>‹#›</a:t>
            </a:fld>
            <a:endParaRPr lang="zh-CN" altLang="en-US"/>
          </a:p>
        </p:txBody>
      </p:sp>
    </p:spTree>
    <p:extLst>
      <p:ext uri="{BB962C8B-B14F-4D97-AF65-F5344CB8AC3E}">
        <p14:creationId xmlns:p14="http://schemas.microsoft.com/office/powerpoint/2010/main" val="274391039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316CA605-49C4-427A-8D5E-E3671CF6D73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B07733B5-4AE7-48B6-AA93-12F12BD03D9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80CE274-9007-4C3D-9061-6186385A08E7}"/>
              </a:ext>
            </a:extLst>
          </p:cNvPr>
          <p:cNvSpPr>
            <a:spLocks noGrp="1" noChangeArrowheads="1"/>
          </p:cNvSpPr>
          <p:nvPr>
            <p:ph type="sldNum" sz="quarter" idx="12"/>
          </p:nvPr>
        </p:nvSpPr>
        <p:spPr>
          <a:ln/>
        </p:spPr>
        <p:txBody>
          <a:bodyPr/>
          <a:lstStyle>
            <a:lvl1pPr>
              <a:defRPr/>
            </a:lvl1pPr>
          </a:lstStyle>
          <a:p>
            <a:pPr>
              <a:defRPr/>
            </a:pPr>
            <a:fld id="{CF52587C-F9AE-4882-A4A8-EC45E278EF7C}" type="slidenum">
              <a:rPr lang="zh-CN" altLang="en-US"/>
              <a:pPr>
                <a:defRPr/>
              </a:pPr>
              <a:t>‹#›</a:t>
            </a:fld>
            <a:endParaRPr lang="zh-CN" altLang="en-US"/>
          </a:p>
        </p:txBody>
      </p:sp>
    </p:spTree>
    <p:extLst>
      <p:ext uri="{BB962C8B-B14F-4D97-AF65-F5344CB8AC3E}">
        <p14:creationId xmlns:p14="http://schemas.microsoft.com/office/powerpoint/2010/main" val="2794721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FCDD4786-F300-4C6D-987F-78238A782DE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C8BA65FE-6FF7-4CCA-AB03-796E2CACA7E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9E0EE05-3634-4E88-B079-F61E7EAD8F03}"/>
              </a:ext>
            </a:extLst>
          </p:cNvPr>
          <p:cNvSpPr>
            <a:spLocks noGrp="1" noChangeArrowheads="1"/>
          </p:cNvSpPr>
          <p:nvPr>
            <p:ph type="sldNum" sz="quarter" idx="12"/>
          </p:nvPr>
        </p:nvSpPr>
        <p:spPr>
          <a:ln/>
        </p:spPr>
        <p:txBody>
          <a:bodyPr/>
          <a:lstStyle>
            <a:lvl1pPr>
              <a:defRPr/>
            </a:lvl1pPr>
          </a:lstStyle>
          <a:p>
            <a:pPr>
              <a:defRPr/>
            </a:pPr>
            <a:fld id="{7C411FA5-DF5B-40F8-A9B6-F9017026ED57}" type="slidenum">
              <a:rPr lang="zh-CN" altLang="en-US"/>
              <a:pPr>
                <a:defRPr/>
              </a:pPr>
              <a:t>‹#›</a:t>
            </a:fld>
            <a:endParaRPr lang="zh-CN" altLang="en-US"/>
          </a:p>
        </p:txBody>
      </p:sp>
    </p:spTree>
    <p:extLst>
      <p:ext uri="{BB962C8B-B14F-4D97-AF65-F5344CB8AC3E}">
        <p14:creationId xmlns:p14="http://schemas.microsoft.com/office/powerpoint/2010/main" val="280372006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24BCD04C-4F4A-44C7-887C-6B36A2F4B41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A1FF202A-59BA-4586-ACAB-F17C9C9E9A2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0F9C914-E9BA-4121-B368-0C50A7EC9928}"/>
              </a:ext>
            </a:extLst>
          </p:cNvPr>
          <p:cNvSpPr>
            <a:spLocks noGrp="1" noChangeArrowheads="1"/>
          </p:cNvSpPr>
          <p:nvPr>
            <p:ph type="sldNum" sz="quarter" idx="12"/>
          </p:nvPr>
        </p:nvSpPr>
        <p:spPr>
          <a:ln/>
        </p:spPr>
        <p:txBody>
          <a:bodyPr/>
          <a:lstStyle>
            <a:lvl1pPr>
              <a:defRPr/>
            </a:lvl1pPr>
          </a:lstStyle>
          <a:p>
            <a:pPr>
              <a:defRPr/>
            </a:pPr>
            <a:fld id="{37C54734-C99F-4031-AE82-B2E36077C2B3}" type="slidenum">
              <a:rPr lang="zh-CN" altLang="en-US"/>
              <a:pPr>
                <a:defRPr/>
              </a:pPr>
              <a:t>‹#›</a:t>
            </a:fld>
            <a:endParaRPr lang="zh-CN" altLang="en-US"/>
          </a:p>
        </p:txBody>
      </p:sp>
    </p:spTree>
    <p:extLst>
      <p:ext uri="{BB962C8B-B14F-4D97-AF65-F5344CB8AC3E}">
        <p14:creationId xmlns:p14="http://schemas.microsoft.com/office/powerpoint/2010/main" val="124742622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AB6F7F89-FB73-4A1E-9C8D-3E9D6789763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FED9E05E-6B64-4875-A6A9-88D406420E3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F58ABBF-FC03-471E-B910-5CB964E154C8}"/>
              </a:ext>
            </a:extLst>
          </p:cNvPr>
          <p:cNvSpPr>
            <a:spLocks noGrp="1" noChangeArrowheads="1"/>
          </p:cNvSpPr>
          <p:nvPr>
            <p:ph type="sldNum" sz="quarter" idx="12"/>
          </p:nvPr>
        </p:nvSpPr>
        <p:spPr>
          <a:ln/>
        </p:spPr>
        <p:txBody>
          <a:bodyPr/>
          <a:lstStyle>
            <a:lvl1pPr>
              <a:defRPr/>
            </a:lvl1pPr>
          </a:lstStyle>
          <a:p>
            <a:pPr>
              <a:defRPr/>
            </a:pPr>
            <a:fld id="{ABE0E7ED-41AE-41A3-BC78-2EFE593DCB6B}" type="slidenum">
              <a:rPr lang="zh-CN" altLang="en-US"/>
              <a:pPr>
                <a:defRPr/>
              </a:pPr>
              <a:t>‹#›</a:t>
            </a:fld>
            <a:endParaRPr lang="zh-CN" altLang="en-US"/>
          </a:p>
        </p:txBody>
      </p:sp>
    </p:spTree>
    <p:extLst>
      <p:ext uri="{BB962C8B-B14F-4D97-AF65-F5344CB8AC3E}">
        <p14:creationId xmlns:p14="http://schemas.microsoft.com/office/powerpoint/2010/main" val="34098963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480E8E62-CEC5-4987-934D-016C6E55054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0EC7FAFE-00F9-412B-A36C-B17904DF71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F1CFEEC0-A941-45D9-B1B6-D404128F8F0C}"/>
              </a:ext>
            </a:extLst>
          </p:cNvPr>
          <p:cNvSpPr>
            <a:spLocks noGrp="1" noChangeArrowheads="1"/>
          </p:cNvSpPr>
          <p:nvPr>
            <p:ph type="sldNum" sz="quarter" idx="12"/>
          </p:nvPr>
        </p:nvSpPr>
        <p:spPr>
          <a:ln/>
        </p:spPr>
        <p:txBody>
          <a:bodyPr/>
          <a:lstStyle>
            <a:lvl1pPr>
              <a:defRPr/>
            </a:lvl1pPr>
          </a:lstStyle>
          <a:p>
            <a:pPr>
              <a:defRPr/>
            </a:pPr>
            <a:fld id="{CE9708AC-97CD-42C5-8211-085B1B06716D}" type="slidenum">
              <a:rPr lang="zh-CN" altLang="en-US"/>
              <a:pPr>
                <a:defRPr/>
              </a:pPr>
              <a:t>‹#›</a:t>
            </a:fld>
            <a:endParaRPr lang="zh-CN" altLang="en-US"/>
          </a:p>
        </p:txBody>
      </p:sp>
    </p:spTree>
    <p:extLst>
      <p:ext uri="{BB962C8B-B14F-4D97-AF65-F5344CB8AC3E}">
        <p14:creationId xmlns:p14="http://schemas.microsoft.com/office/powerpoint/2010/main" val="352233930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5D2EF79-2162-4414-935A-7B106C42F34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6B3D2B5E-0B92-4E79-9FC7-3CB0B94193B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986B4511-D7A6-4BB6-806C-D9C441678360}"/>
              </a:ext>
            </a:extLst>
          </p:cNvPr>
          <p:cNvSpPr>
            <a:spLocks noGrp="1" noChangeArrowheads="1"/>
          </p:cNvSpPr>
          <p:nvPr>
            <p:ph type="sldNum" sz="quarter" idx="12"/>
          </p:nvPr>
        </p:nvSpPr>
        <p:spPr>
          <a:ln/>
        </p:spPr>
        <p:txBody>
          <a:bodyPr/>
          <a:lstStyle>
            <a:lvl1pPr>
              <a:defRPr/>
            </a:lvl1pPr>
          </a:lstStyle>
          <a:p>
            <a:pPr>
              <a:defRPr/>
            </a:pPr>
            <a:fld id="{E1A06EA9-DC47-428A-B44E-7D225807246A}" type="slidenum">
              <a:rPr lang="zh-CN" altLang="en-US"/>
              <a:pPr>
                <a:defRPr/>
              </a:pPr>
              <a:t>‹#›</a:t>
            </a:fld>
            <a:endParaRPr lang="zh-CN" altLang="en-US"/>
          </a:p>
        </p:txBody>
      </p:sp>
    </p:spTree>
    <p:extLst>
      <p:ext uri="{BB962C8B-B14F-4D97-AF65-F5344CB8AC3E}">
        <p14:creationId xmlns:p14="http://schemas.microsoft.com/office/powerpoint/2010/main" val="317624775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03BFB63-21FD-4B8F-B7D9-8DF067A5025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39D96020-6107-48B8-8135-41B40337273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E61D7A0-3121-473D-BCF7-1BA811B2769D}"/>
              </a:ext>
            </a:extLst>
          </p:cNvPr>
          <p:cNvSpPr>
            <a:spLocks noGrp="1" noChangeArrowheads="1"/>
          </p:cNvSpPr>
          <p:nvPr>
            <p:ph type="sldNum" sz="quarter" idx="12"/>
          </p:nvPr>
        </p:nvSpPr>
        <p:spPr>
          <a:ln/>
        </p:spPr>
        <p:txBody>
          <a:bodyPr/>
          <a:lstStyle>
            <a:lvl1pPr>
              <a:defRPr/>
            </a:lvl1pPr>
          </a:lstStyle>
          <a:p>
            <a:pPr>
              <a:defRPr/>
            </a:pPr>
            <a:fld id="{097C0D65-0F21-4EF8-A780-3B7F54099F31}" type="slidenum">
              <a:rPr lang="zh-CN" altLang="en-US"/>
              <a:pPr>
                <a:defRPr/>
              </a:pPr>
              <a:t>‹#›</a:t>
            </a:fld>
            <a:endParaRPr lang="zh-CN" altLang="en-US"/>
          </a:p>
        </p:txBody>
      </p:sp>
    </p:spTree>
    <p:extLst>
      <p:ext uri="{BB962C8B-B14F-4D97-AF65-F5344CB8AC3E}">
        <p14:creationId xmlns:p14="http://schemas.microsoft.com/office/powerpoint/2010/main" val="20089553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4C8DB2C0-B49D-4E8F-ACCF-7CB00747259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BBC137D1-C070-4FAD-936D-B8A29EE0029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E51FF76-1F58-47CB-A96F-F7C17EDA604D}"/>
              </a:ext>
            </a:extLst>
          </p:cNvPr>
          <p:cNvSpPr>
            <a:spLocks noGrp="1" noChangeArrowheads="1"/>
          </p:cNvSpPr>
          <p:nvPr>
            <p:ph type="sldNum" sz="quarter" idx="12"/>
          </p:nvPr>
        </p:nvSpPr>
        <p:spPr>
          <a:ln/>
        </p:spPr>
        <p:txBody>
          <a:bodyPr/>
          <a:lstStyle>
            <a:lvl1pPr>
              <a:defRPr/>
            </a:lvl1pPr>
          </a:lstStyle>
          <a:p>
            <a:pPr>
              <a:defRPr/>
            </a:pPr>
            <a:fld id="{E021D2C0-5830-40AD-A133-5A5061D39C48}" type="slidenum">
              <a:rPr lang="zh-CN" altLang="en-US"/>
              <a:pPr>
                <a:defRPr/>
              </a:pPr>
              <a:t>‹#›</a:t>
            </a:fld>
            <a:endParaRPr lang="zh-CN" altLang="en-US"/>
          </a:p>
        </p:txBody>
      </p:sp>
    </p:spTree>
    <p:extLst>
      <p:ext uri="{BB962C8B-B14F-4D97-AF65-F5344CB8AC3E}">
        <p14:creationId xmlns:p14="http://schemas.microsoft.com/office/powerpoint/2010/main" val="2635224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CA71638A-0CAC-4377-82FC-B4FDF81111D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65CB2E4B-3EC8-4F73-A573-94B316F9C40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77872C5-1789-48E0-8880-0D3F666D66E3}"/>
              </a:ext>
            </a:extLst>
          </p:cNvPr>
          <p:cNvSpPr>
            <a:spLocks noGrp="1" noChangeArrowheads="1"/>
          </p:cNvSpPr>
          <p:nvPr>
            <p:ph type="sldNum" sz="quarter" idx="12"/>
          </p:nvPr>
        </p:nvSpPr>
        <p:spPr>
          <a:ln/>
        </p:spPr>
        <p:txBody>
          <a:bodyPr/>
          <a:lstStyle>
            <a:lvl1pPr>
              <a:defRPr/>
            </a:lvl1pPr>
          </a:lstStyle>
          <a:p>
            <a:pPr>
              <a:defRPr/>
            </a:pPr>
            <a:fld id="{86B2577C-3413-4AFD-8E50-1CDCBC7A0D60}" type="slidenum">
              <a:rPr lang="zh-CN" altLang="en-US"/>
              <a:pPr>
                <a:defRPr/>
              </a:pPr>
              <a:t>‹#›</a:t>
            </a:fld>
            <a:endParaRPr lang="zh-CN" altLang="en-US"/>
          </a:p>
        </p:txBody>
      </p:sp>
    </p:spTree>
    <p:extLst>
      <p:ext uri="{BB962C8B-B14F-4D97-AF65-F5344CB8AC3E}">
        <p14:creationId xmlns:p14="http://schemas.microsoft.com/office/powerpoint/2010/main" val="123965940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CD7CD40-C427-4EC1-A11E-D7EC5BA9948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422C477E-0EE9-41C5-91E1-90CFE5B2AA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2F66C4-BD84-46DF-A7D1-EE436B0460E4}"/>
              </a:ext>
            </a:extLst>
          </p:cNvPr>
          <p:cNvSpPr>
            <a:spLocks noGrp="1" noChangeArrowheads="1"/>
          </p:cNvSpPr>
          <p:nvPr>
            <p:ph type="sldNum" sz="quarter" idx="12"/>
          </p:nvPr>
        </p:nvSpPr>
        <p:spPr>
          <a:ln/>
        </p:spPr>
        <p:txBody>
          <a:bodyPr/>
          <a:lstStyle>
            <a:lvl1pPr>
              <a:defRPr/>
            </a:lvl1pPr>
          </a:lstStyle>
          <a:p>
            <a:pPr>
              <a:defRPr/>
            </a:pPr>
            <a:fld id="{9D76FC4C-18A2-46A2-AB9F-2D8676AFE9B0}" type="slidenum">
              <a:rPr lang="zh-CN" altLang="en-US"/>
              <a:pPr>
                <a:defRPr/>
              </a:pPr>
              <a:t>‹#›</a:t>
            </a:fld>
            <a:endParaRPr lang="zh-CN" altLang="en-US"/>
          </a:p>
        </p:txBody>
      </p:sp>
    </p:spTree>
    <p:extLst>
      <p:ext uri="{BB962C8B-B14F-4D97-AF65-F5344CB8AC3E}">
        <p14:creationId xmlns:p14="http://schemas.microsoft.com/office/powerpoint/2010/main" val="283730595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5D105A9-B4F3-4422-ACC6-6E0F4943A7D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2A04D95-49F3-4829-986D-2C576128671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A853A72-A803-4FA7-9EFB-F20EB27BBAFB}"/>
              </a:ext>
            </a:extLst>
          </p:cNvPr>
          <p:cNvSpPr>
            <a:spLocks noGrp="1" noChangeArrowheads="1"/>
          </p:cNvSpPr>
          <p:nvPr>
            <p:ph type="sldNum" sz="quarter" idx="12"/>
          </p:nvPr>
        </p:nvSpPr>
        <p:spPr>
          <a:ln/>
        </p:spPr>
        <p:txBody>
          <a:bodyPr/>
          <a:lstStyle>
            <a:lvl1pPr>
              <a:defRPr/>
            </a:lvl1pPr>
          </a:lstStyle>
          <a:p>
            <a:pPr>
              <a:defRPr/>
            </a:pPr>
            <a:fld id="{147944F3-7908-4332-A48E-CCAFD487BB1F}" type="slidenum">
              <a:rPr lang="zh-CN" altLang="en-US"/>
              <a:pPr>
                <a:defRPr/>
              </a:pPr>
              <a:t>‹#›</a:t>
            </a:fld>
            <a:endParaRPr lang="zh-CN" altLang="en-US"/>
          </a:p>
        </p:txBody>
      </p:sp>
    </p:spTree>
    <p:extLst>
      <p:ext uri="{BB962C8B-B14F-4D97-AF65-F5344CB8AC3E}">
        <p14:creationId xmlns:p14="http://schemas.microsoft.com/office/powerpoint/2010/main" val="273197636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6A3EBA3-912F-4979-AC7C-31C3A22528A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3ED9834-8367-4844-8F10-A8BDE35AA9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427290B-4BC9-43AC-B5CF-51AFC7143ADB}"/>
              </a:ext>
            </a:extLst>
          </p:cNvPr>
          <p:cNvSpPr>
            <a:spLocks noGrp="1" noChangeArrowheads="1"/>
          </p:cNvSpPr>
          <p:nvPr>
            <p:ph type="sldNum" sz="quarter" idx="12"/>
          </p:nvPr>
        </p:nvSpPr>
        <p:spPr>
          <a:ln/>
        </p:spPr>
        <p:txBody>
          <a:bodyPr/>
          <a:lstStyle>
            <a:lvl1pPr>
              <a:defRPr/>
            </a:lvl1pPr>
          </a:lstStyle>
          <a:p>
            <a:pPr>
              <a:defRPr/>
            </a:pPr>
            <a:fld id="{D8705540-0740-40FF-BCD7-DB8E6029255A}" type="slidenum">
              <a:rPr lang="zh-CN" altLang="en-US"/>
              <a:pPr>
                <a:defRPr/>
              </a:pPr>
              <a:t>‹#›</a:t>
            </a:fld>
            <a:endParaRPr lang="zh-CN" altLang="en-US"/>
          </a:p>
        </p:txBody>
      </p:sp>
    </p:spTree>
    <p:extLst>
      <p:ext uri="{BB962C8B-B14F-4D97-AF65-F5344CB8AC3E}">
        <p14:creationId xmlns:p14="http://schemas.microsoft.com/office/powerpoint/2010/main" val="50099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C695AA30-1327-48EA-AE05-0027A9C2022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C9F6A264-0903-4BF4-B67A-733DA17BD6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A29488-60A0-42ED-BAD2-796615130722}"/>
              </a:ext>
            </a:extLst>
          </p:cNvPr>
          <p:cNvSpPr>
            <a:spLocks noGrp="1" noChangeArrowheads="1"/>
          </p:cNvSpPr>
          <p:nvPr>
            <p:ph type="sldNum" sz="quarter" idx="12"/>
          </p:nvPr>
        </p:nvSpPr>
        <p:spPr>
          <a:ln/>
        </p:spPr>
        <p:txBody>
          <a:bodyPr/>
          <a:lstStyle>
            <a:lvl1pPr>
              <a:defRPr/>
            </a:lvl1pPr>
          </a:lstStyle>
          <a:p>
            <a:pPr>
              <a:defRPr/>
            </a:pPr>
            <a:fld id="{A21D67F4-1534-45F3-8115-8B73A8FEEEBC}" type="slidenum">
              <a:rPr lang="zh-CN" altLang="en-US"/>
              <a:pPr>
                <a:defRPr/>
              </a:pPr>
              <a:t>‹#›</a:t>
            </a:fld>
            <a:endParaRPr lang="zh-CN" altLang="en-US"/>
          </a:p>
        </p:txBody>
      </p:sp>
    </p:spTree>
    <p:extLst>
      <p:ext uri="{BB962C8B-B14F-4D97-AF65-F5344CB8AC3E}">
        <p14:creationId xmlns:p14="http://schemas.microsoft.com/office/powerpoint/2010/main" val="2748078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6185E397-EFAD-42E8-A0F6-DEBBF897B34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586484C6-013B-4244-8523-AB299BAEDE9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2FA1739-FC64-4D59-AEE2-91EA78420539}"/>
              </a:ext>
            </a:extLst>
          </p:cNvPr>
          <p:cNvSpPr>
            <a:spLocks noGrp="1" noChangeArrowheads="1"/>
          </p:cNvSpPr>
          <p:nvPr>
            <p:ph type="sldNum" sz="quarter" idx="12"/>
          </p:nvPr>
        </p:nvSpPr>
        <p:spPr>
          <a:ln/>
        </p:spPr>
        <p:txBody>
          <a:bodyPr/>
          <a:lstStyle>
            <a:lvl1pPr>
              <a:defRPr/>
            </a:lvl1pPr>
          </a:lstStyle>
          <a:p>
            <a:pPr>
              <a:defRPr/>
            </a:pPr>
            <a:fld id="{D4F2073C-48AA-46E1-8BD4-79B6E6FFAE65}" type="slidenum">
              <a:rPr lang="zh-CN" altLang="en-US"/>
              <a:pPr>
                <a:defRPr/>
              </a:pPr>
              <a:t>‹#›</a:t>
            </a:fld>
            <a:endParaRPr lang="zh-CN" altLang="en-US"/>
          </a:p>
        </p:txBody>
      </p:sp>
    </p:spTree>
    <p:extLst>
      <p:ext uri="{BB962C8B-B14F-4D97-AF65-F5344CB8AC3E}">
        <p14:creationId xmlns:p14="http://schemas.microsoft.com/office/powerpoint/2010/main" val="3731162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9E435854-1666-44FE-A485-EBD24187C26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402050E1-BB54-4A1E-B6CF-E5C773483AE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1019F2CE-7704-4266-87F2-5D00EE92766C}"/>
              </a:ext>
            </a:extLst>
          </p:cNvPr>
          <p:cNvSpPr>
            <a:spLocks noGrp="1" noChangeArrowheads="1"/>
          </p:cNvSpPr>
          <p:nvPr>
            <p:ph type="sldNum" sz="quarter" idx="12"/>
          </p:nvPr>
        </p:nvSpPr>
        <p:spPr>
          <a:ln/>
        </p:spPr>
        <p:txBody>
          <a:bodyPr/>
          <a:lstStyle>
            <a:lvl1pPr>
              <a:defRPr/>
            </a:lvl1pPr>
          </a:lstStyle>
          <a:p>
            <a:pPr>
              <a:defRPr/>
            </a:pPr>
            <a:fld id="{1A4F0315-7929-48DC-9042-4DC2A1FB7947}" type="slidenum">
              <a:rPr lang="zh-CN" altLang="en-US"/>
              <a:pPr>
                <a:defRPr/>
              </a:pPr>
              <a:t>‹#›</a:t>
            </a:fld>
            <a:endParaRPr lang="zh-CN" altLang="en-US"/>
          </a:p>
        </p:txBody>
      </p:sp>
    </p:spTree>
    <p:extLst>
      <p:ext uri="{BB962C8B-B14F-4D97-AF65-F5344CB8AC3E}">
        <p14:creationId xmlns:p14="http://schemas.microsoft.com/office/powerpoint/2010/main" val="46456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01BBF3C8-AD35-46D7-8ED4-73FE674596D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FFB6EDDB-BB6D-4CC4-BD69-F52FC3F6FD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18B264E-0088-41FB-B152-83C35F946056}"/>
              </a:ext>
            </a:extLst>
          </p:cNvPr>
          <p:cNvSpPr>
            <a:spLocks noGrp="1" noChangeArrowheads="1"/>
          </p:cNvSpPr>
          <p:nvPr>
            <p:ph type="sldNum" sz="quarter" idx="12"/>
          </p:nvPr>
        </p:nvSpPr>
        <p:spPr>
          <a:ln/>
        </p:spPr>
        <p:txBody>
          <a:bodyPr/>
          <a:lstStyle>
            <a:lvl1pPr>
              <a:defRPr/>
            </a:lvl1pPr>
          </a:lstStyle>
          <a:p>
            <a:pPr>
              <a:defRPr/>
            </a:pPr>
            <a:fld id="{C96EC51E-1227-4647-BE8E-0386EECB994D}" type="slidenum">
              <a:rPr lang="zh-CN" altLang="en-US"/>
              <a:pPr>
                <a:defRPr/>
              </a:pPr>
              <a:t>‹#›</a:t>
            </a:fld>
            <a:endParaRPr lang="zh-CN" altLang="en-US"/>
          </a:p>
        </p:txBody>
      </p:sp>
    </p:spTree>
    <p:extLst>
      <p:ext uri="{BB962C8B-B14F-4D97-AF65-F5344CB8AC3E}">
        <p14:creationId xmlns:p14="http://schemas.microsoft.com/office/powerpoint/2010/main" val="825510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BBC9A444-84D7-40C4-A495-880416C607F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60418E05-2C36-4A1F-98DB-D7B7A07127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61FB2BC1-018C-442E-9EA7-3A29299B9958}"/>
              </a:ext>
            </a:extLst>
          </p:cNvPr>
          <p:cNvSpPr>
            <a:spLocks noGrp="1" noChangeArrowheads="1"/>
          </p:cNvSpPr>
          <p:nvPr>
            <p:ph type="sldNum" sz="quarter" idx="12"/>
          </p:nvPr>
        </p:nvSpPr>
        <p:spPr>
          <a:ln/>
        </p:spPr>
        <p:txBody>
          <a:bodyPr/>
          <a:lstStyle>
            <a:lvl1pPr>
              <a:defRPr/>
            </a:lvl1pPr>
          </a:lstStyle>
          <a:p>
            <a:pPr>
              <a:defRPr/>
            </a:pPr>
            <a:fld id="{ED142352-059C-459F-B532-A56A4BC03DE5}" type="slidenum">
              <a:rPr lang="zh-CN" altLang="en-US"/>
              <a:pPr>
                <a:defRPr/>
              </a:pPr>
              <a:t>‹#›</a:t>
            </a:fld>
            <a:endParaRPr lang="zh-CN" altLang="en-US"/>
          </a:p>
        </p:txBody>
      </p:sp>
    </p:spTree>
    <p:extLst>
      <p:ext uri="{BB962C8B-B14F-4D97-AF65-F5344CB8AC3E}">
        <p14:creationId xmlns:p14="http://schemas.microsoft.com/office/powerpoint/2010/main" val="1182573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68D3B232-E58C-4DC1-918B-C89ED8FE700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CDA5FE19-7813-450F-9D7C-F8CE336891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46FBEE9-0F61-4CA0-B209-418F57C8910F}"/>
              </a:ext>
            </a:extLst>
          </p:cNvPr>
          <p:cNvSpPr>
            <a:spLocks noGrp="1" noChangeArrowheads="1"/>
          </p:cNvSpPr>
          <p:nvPr>
            <p:ph type="sldNum" sz="quarter" idx="12"/>
          </p:nvPr>
        </p:nvSpPr>
        <p:spPr>
          <a:ln/>
        </p:spPr>
        <p:txBody>
          <a:bodyPr/>
          <a:lstStyle>
            <a:lvl1pPr>
              <a:defRPr/>
            </a:lvl1pPr>
          </a:lstStyle>
          <a:p>
            <a:pPr>
              <a:defRPr/>
            </a:pPr>
            <a:fld id="{7A8955C7-5B62-4B50-BC89-07735CFA1382}" type="slidenum">
              <a:rPr lang="zh-CN" altLang="en-US"/>
              <a:pPr>
                <a:defRPr/>
              </a:pPr>
              <a:t>‹#›</a:t>
            </a:fld>
            <a:endParaRPr lang="zh-CN" altLang="en-US"/>
          </a:p>
        </p:txBody>
      </p:sp>
    </p:spTree>
    <p:extLst>
      <p:ext uri="{BB962C8B-B14F-4D97-AF65-F5344CB8AC3E}">
        <p14:creationId xmlns:p14="http://schemas.microsoft.com/office/powerpoint/2010/main" val="28684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06671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C6332192-50BE-426F-B741-127B3316117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6DD5C9B3-8FCA-47A7-B094-56AB402F7D9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BCB2651-F195-4C35-BEC6-9F7ABA8DAF23}"/>
              </a:ext>
            </a:extLst>
          </p:cNvPr>
          <p:cNvSpPr>
            <a:spLocks noGrp="1" noChangeArrowheads="1"/>
          </p:cNvSpPr>
          <p:nvPr>
            <p:ph type="sldNum" sz="quarter" idx="12"/>
          </p:nvPr>
        </p:nvSpPr>
        <p:spPr>
          <a:ln/>
        </p:spPr>
        <p:txBody>
          <a:bodyPr/>
          <a:lstStyle>
            <a:lvl1pPr>
              <a:defRPr/>
            </a:lvl1pPr>
          </a:lstStyle>
          <a:p>
            <a:pPr>
              <a:defRPr/>
            </a:pPr>
            <a:fld id="{515FFF9C-3593-4C98-8EA3-F287F82FD75D}" type="slidenum">
              <a:rPr lang="zh-CN" altLang="en-US"/>
              <a:pPr>
                <a:defRPr/>
              </a:pPr>
              <a:t>‹#›</a:t>
            </a:fld>
            <a:endParaRPr lang="zh-CN" altLang="en-US"/>
          </a:p>
        </p:txBody>
      </p:sp>
    </p:spTree>
    <p:extLst>
      <p:ext uri="{BB962C8B-B14F-4D97-AF65-F5344CB8AC3E}">
        <p14:creationId xmlns:p14="http://schemas.microsoft.com/office/powerpoint/2010/main" val="39515931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69EB62C-0EB2-4CF3-9958-180258D65D1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DB343386-B89C-43AD-9441-D579309285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3F0AD8A-28FB-4337-9D7E-0D60CDFC0ED3}"/>
              </a:ext>
            </a:extLst>
          </p:cNvPr>
          <p:cNvSpPr>
            <a:spLocks noGrp="1" noChangeArrowheads="1"/>
          </p:cNvSpPr>
          <p:nvPr>
            <p:ph type="sldNum" sz="quarter" idx="12"/>
          </p:nvPr>
        </p:nvSpPr>
        <p:spPr>
          <a:ln/>
        </p:spPr>
        <p:txBody>
          <a:bodyPr/>
          <a:lstStyle>
            <a:lvl1pPr>
              <a:defRPr/>
            </a:lvl1pPr>
          </a:lstStyle>
          <a:p>
            <a:pPr>
              <a:defRPr/>
            </a:pPr>
            <a:fld id="{60ADB41F-F401-47A2-AA25-28648826E22E}" type="slidenum">
              <a:rPr lang="zh-CN" altLang="en-US"/>
              <a:pPr>
                <a:defRPr/>
              </a:pPr>
              <a:t>‹#›</a:t>
            </a:fld>
            <a:endParaRPr lang="zh-CN" altLang="en-US"/>
          </a:p>
        </p:txBody>
      </p:sp>
    </p:spTree>
    <p:extLst>
      <p:ext uri="{BB962C8B-B14F-4D97-AF65-F5344CB8AC3E}">
        <p14:creationId xmlns:p14="http://schemas.microsoft.com/office/powerpoint/2010/main" val="2622644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A512424B-EBB4-4A5E-BFDA-5A78CF44061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74A2BA0B-06EC-4CB1-BA85-1EB31C5011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2BDB5C4-365E-4A5C-9882-8B0A1F9F88A4}"/>
              </a:ext>
            </a:extLst>
          </p:cNvPr>
          <p:cNvSpPr>
            <a:spLocks noGrp="1" noChangeArrowheads="1"/>
          </p:cNvSpPr>
          <p:nvPr>
            <p:ph type="sldNum" sz="quarter" idx="12"/>
          </p:nvPr>
        </p:nvSpPr>
        <p:spPr>
          <a:ln/>
        </p:spPr>
        <p:txBody>
          <a:bodyPr/>
          <a:lstStyle>
            <a:lvl1pPr>
              <a:defRPr/>
            </a:lvl1pPr>
          </a:lstStyle>
          <a:p>
            <a:pPr>
              <a:defRPr/>
            </a:pPr>
            <a:fld id="{8744AA3C-1F11-4528-8FED-E1CE2B6E8FC1}" type="slidenum">
              <a:rPr lang="zh-CN" altLang="en-US"/>
              <a:pPr>
                <a:defRPr/>
              </a:pPr>
              <a:t>‹#›</a:t>
            </a:fld>
            <a:endParaRPr lang="zh-CN" altLang="en-US"/>
          </a:p>
        </p:txBody>
      </p:sp>
    </p:spTree>
    <p:extLst>
      <p:ext uri="{BB962C8B-B14F-4D97-AF65-F5344CB8AC3E}">
        <p14:creationId xmlns:p14="http://schemas.microsoft.com/office/powerpoint/2010/main" val="1372134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FBA8376-D6B0-4022-B938-42067E708DF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05506166-C011-401F-9179-A27233B8C19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4F82E8-CC4F-4631-8CC8-CB08A7D93AC2}"/>
              </a:ext>
            </a:extLst>
          </p:cNvPr>
          <p:cNvSpPr>
            <a:spLocks noGrp="1" noChangeArrowheads="1"/>
          </p:cNvSpPr>
          <p:nvPr>
            <p:ph type="sldNum" sz="quarter" idx="12"/>
          </p:nvPr>
        </p:nvSpPr>
        <p:spPr>
          <a:ln/>
        </p:spPr>
        <p:txBody>
          <a:bodyPr/>
          <a:lstStyle>
            <a:lvl1pPr>
              <a:defRPr/>
            </a:lvl1pPr>
          </a:lstStyle>
          <a:p>
            <a:pPr>
              <a:defRPr/>
            </a:pPr>
            <a:fld id="{1E0DF4DA-FC9D-48C3-B9C6-E2104F0F59CC}" type="slidenum">
              <a:rPr lang="zh-CN" altLang="en-US"/>
              <a:pPr>
                <a:defRPr/>
              </a:pPr>
              <a:t>‹#›</a:t>
            </a:fld>
            <a:endParaRPr lang="zh-CN" altLang="en-US"/>
          </a:p>
        </p:txBody>
      </p:sp>
    </p:spTree>
    <p:extLst>
      <p:ext uri="{BB962C8B-B14F-4D97-AF65-F5344CB8AC3E}">
        <p14:creationId xmlns:p14="http://schemas.microsoft.com/office/powerpoint/2010/main" val="2807548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48FBA6F4-0848-4A71-8B64-926E2766B5E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318A3C25-E55B-4BD9-BB74-6B662D4A090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01AAB60-761E-4FEE-9D5D-F38A5791865B}"/>
              </a:ext>
            </a:extLst>
          </p:cNvPr>
          <p:cNvSpPr>
            <a:spLocks noGrp="1" noChangeArrowheads="1"/>
          </p:cNvSpPr>
          <p:nvPr>
            <p:ph type="sldNum" sz="quarter" idx="12"/>
          </p:nvPr>
        </p:nvSpPr>
        <p:spPr>
          <a:ln/>
        </p:spPr>
        <p:txBody>
          <a:bodyPr/>
          <a:lstStyle>
            <a:lvl1pPr>
              <a:defRPr/>
            </a:lvl1pPr>
          </a:lstStyle>
          <a:p>
            <a:pPr>
              <a:defRPr/>
            </a:pPr>
            <a:fld id="{A26EE05F-DCD1-4932-821F-6293ADE692E8}" type="slidenum">
              <a:rPr lang="zh-CN" altLang="en-US"/>
              <a:pPr>
                <a:defRPr/>
              </a:pPr>
              <a:t>‹#›</a:t>
            </a:fld>
            <a:endParaRPr lang="zh-CN" altLang="en-US"/>
          </a:p>
        </p:txBody>
      </p:sp>
    </p:spTree>
    <p:extLst>
      <p:ext uri="{BB962C8B-B14F-4D97-AF65-F5344CB8AC3E}">
        <p14:creationId xmlns:p14="http://schemas.microsoft.com/office/powerpoint/2010/main" val="2458049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CCACAF1E-A5BB-48EB-9637-AD68D911848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D255AF7F-FF51-4953-9C36-C20CD58479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847CFCE-B0B3-4AA7-A897-57BF8C1EE0FD}"/>
              </a:ext>
            </a:extLst>
          </p:cNvPr>
          <p:cNvSpPr>
            <a:spLocks noGrp="1" noChangeArrowheads="1"/>
          </p:cNvSpPr>
          <p:nvPr>
            <p:ph type="sldNum" sz="quarter" idx="12"/>
          </p:nvPr>
        </p:nvSpPr>
        <p:spPr>
          <a:ln/>
        </p:spPr>
        <p:txBody>
          <a:bodyPr/>
          <a:lstStyle>
            <a:lvl1pPr>
              <a:defRPr/>
            </a:lvl1pPr>
          </a:lstStyle>
          <a:p>
            <a:pPr>
              <a:defRPr/>
            </a:pPr>
            <a:fld id="{D908ADA2-8039-417B-B999-F09DE7B5E779}" type="slidenum">
              <a:rPr lang="zh-CN" altLang="en-US"/>
              <a:pPr>
                <a:defRPr/>
              </a:pPr>
              <a:t>‹#›</a:t>
            </a:fld>
            <a:endParaRPr lang="zh-CN" altLang="en-US"/>
          </a:p>
        </p:txBody>
      </p:sp>
    </p:spTree>
    <p:extLst>
      <p:ext uri="{BB962C8B-B14F-4D97-AF65-F5344CB8AC3E}">
        <p14:creationId xmlns:p14="http://schemas.microsoft.com/office/powerpoint/2010/main" val="3565789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7003BC20-7DF2-4331-89CF-017F83E89E6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D429650C-96EC-41ED-9519-A6AF48D9A94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0BD44E3-03A4-4BBF-A47B-0312883B6499}"/>
              </a:ext>
            </a:extLst>
          </p:cNvPr>
          <p:cNvSpPr>
            <a:spLocks noGrp="1" noChangeArrowheads="1"/>
          </p:cNvSpPr>
          <p:nvPr>
            <p:ph type="sldNum" sz="quarter" idx="12"/>
          </p:nvPr>
        </p:nvSpPr>
        <p:spPr>
          <a:ln/>
        </p:spPr>
        <p:txBody>
          <a:bodyPr/>
          <a:lstStyle>
            <a:lvl1pPr>
              <a:defRPr/>
            </a:lvl1pPr>
          </a:lstStyle>
          <a:p>
            <a:pPr>
              <a:defRPr/>
            </a:pPr>
            <a:fld id="{9526FE55-424E-422F-B648-A472F8B43250}" type="slidenum">
              <a:rPr lang="zh-CN" altLang="en-US"/>
              <a:pPr>
                <a:defRPr/>
              </a:pPr>
              <a:t>‹#›</a:t>
            </a:fld>
            <a:endParaRPr lang="zh-CN" altLang="en-US"/>
          </a:p>
        </p:txBody>
      </p:sp>
    </p:spTree>
    <p:extLst>
      <p:ext uri="{BB962C8B-B14F-4D97-AF65-F5344CB8AC3E}">
        <p14:creationId xmlns:p14="http://schemas.microsoft.com/office/powerpoint/2010/main" val="1019912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2F3EE1F5-3452-482A-8046-01D542E9895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29AE98CF-2284-4D4F-8217-B5AB4A48DB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FA017C-153E-444F-B30C-7CC29DF76F35}"/>
              </a:ext>
            </a:extLst>
          </p:cNvPr>
          <p:cNvSpPr>
            <a:spLocks noGrp="1" noChangeArrowheads="1"/>
          </p:cNvSpPr>
          <p:nvPr>
            <p:ph type="sldNum" sz="quarter" idx="12"/>
          </p:nvPr>
        </p:nvSpPr>
        <p:spPr>
          <a:ln/>
        </p:spPr>
        <p:txBody>
          <a:bodyPr/>
          <a:lstStyle>
            <a:lvl1pPr>
              <a:defRPr/>
            </a:lvl1pPr>
          </a:lstStyle>
          <a:p>
            <a:pPr>
              <a:defRPr/>
            </a:pPr>
            <a:fld id="{BE6662E4-68A5-458A-B325-DE04C5FEAC16}" type="slidenum">
              <a:rPr lang="zh-CN" altLang="en-US"/>
              <a:pPr>
                <a:defRPr/>
              </a:pPr>
              <a:t>‹#›</a:t>
            </a:fld>
            <a:endParaRPr lang="zh-CN" altLang="en-US"/>
          </a:p>
        </p:txBody>
      </p:sp>
    </p:spTree>
    <p:extLst>
      <p:ext uri="{BB962C8B-B14F-4D97-AF65-F5344CB8AC3E}">
        <p14:creationId xmlns:p14="http://schemas.microsoft.com/office/powerpoint/2010/main" val="541483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3E0193E6-12B6-411A-A3A8-D484BDAD59E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A42BF66A-8928-4C5C-A130-6EDAB9BDFCF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2E7BC6FD-821F-47FC-B83B-867B26FD0816}"/>
              </a:ext>
            </a:extLst>
          </p:cNvPr>
          <p:cNvSpPr>
            <a:spLocks noGrp="1" noChangeArrowheads="1"/>
          </p:cNvSpPr>
          <p:nvPr>
            <p:ph type="sldNum" sz="quarter" idx="12"/>
          </p:nvPr>
        </p:nvSpPr>
        <p:spPr>
          <a:ln/>
        </p:spPr>
        <p:txBody>
          <a:bodyPr/>
          <a:lstStyle>
            <a:lvl1pPr>
              <a:defRPr/>
            </a:lvl1pPr>
          </a:lstStyle>
          <a:p>
            <a:pPr>
              <a:defRPr/>
            </a:pPr>
            <a:fld id="{8BEFDF0E-C364-4D44-ADBB-FC2BB3EDAEC9}" type="slidenum">
              <a:rPr lang="zh-CN" altLang="en-US"/>
              <a:pPr>
                <a:defRPr/>
              </a:pPr>
              <a:t>‹#›</a:t>
            </a:fld>
            <a:endParaRPr lang="zh-CN" altLang="en-US"/>
          </a:p>
        </p:txBody>
      </p:sp>
    </p:spTree>
    <p:extLst>
      <p:ext uri="{BB962C8B-B14F-4D97-AF65-F5344CB8AC3E}">
        <p14:creationId xmlns:p14="http://schemas.microsoft.com/office/powerpoint/2010/main" val="17575978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C23D4FF-A6F0-46D5-8BCC-5C793EA9B6B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82710109-B61E-42D2-825F-E0F2BB9ADE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FD006C7-F135-49F8-8F3A-C661C1D4E7F3}"/>
              </a:ext>
            </a:extLst>
          </p:cNvPr>
          <p:cNvSpPr>
            <a:spLocks noGrp="1" noChangeArrowheads="1"/>
          </p:cNvSpPr>
          <p:nvPr>
            <p:ph type="sldNum" sz="quarter" idx="12"/>
          </p:nvPr>
        </p:nvSpPr>
        <p:spPr>
          <a:ln/>
        </p:spPr>
        <p:txBody>
          <a:bodyPr/>
          <a:lstStyle>
            <a:lvl1pPr>
              <a:defRPr/>
            </a:lvl1pPr>
          </a:lstStyle>
          <a:p>
            <a:pPr>
              <a:defRPr/>
            </a:pPr>
            <a:fld id="{880CCACE-E40E-4FCD-A5BF-D3A1F3598C59}" type="slidenum">
              <a:rPr lang="zh-CN" altLang="en-US"/>
              <a:pPr>
                <a:defRPr/>
              </a:pPr>
              <a:t>‹#›</a:t>
            </a:fld>
            <a:endParaRPr lang="zh-CN" altLang="en-US"/>
          </a:p>
        </p:txBody>
      </p:sp>
    </p:spTree>
    <p:extLst>
      <p:ext uri="{BB962C8B-B14F-4D97-AF65-F5344CB8AC3E}">
        <p14:creationId xmlns:p14="http://schemas.microsoft.com/office/powerpoint/2010/main" val="136231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932265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672F557-B8BB-4A26-AF6D-608BD2F492E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DA3084F8-9277-4516-8303-7F06DFBA0B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1D8C6FF-CEF0-49FF-8EB6-3C6A37879792}"/>
              </a:ext>
            </a:extLst>
          </p:cNvPr>
          <p:cNvSpPr>
            <a:spLocks noGrp="1" noChangeArrowheads="1"/>
          </p:cNvSpPr>
          <p:nvPr>
            <p:ph type="sldNum" sz="quarter" idx="12"/>
          </p:nvPr>
        </p:nvSpPr>
        <p:spPr>
          <a:ln/>
        </p:spPr>
        <p:txBody>
          <a:bodyPr/>
          <a:lstStyle>
            <a:lvl1pPr>
              <a:defRPr/>
            </a:lvl1pPr>
          </a:lstStyle>
          <a:p>
            <a:pPr>
              <a:defRPr/>
            </a:pPr>
            <a:fld id="{D796821D-9D71-470C-9600-B511294C4FFE}" type="slidenum">
              <a:rPr lang="zh-CN" altLang="en-US"/>
              <a:pPr>
                <a:defRPr/>
              </a:pPr>
              <a:t>‹#›</a:t>
            </a:fld>
            <a:endParaRPr lang="zh-CN" altLang="en-US"/>
          </a:p>
        </p:txBody>
      </p:sp>
    </p:spTree>
    <p:extLst>
      <p:ext uri="{BB962C8B-B14F-4D97-AF65-F5344CB8AC3E}">
        <p14:creationId xmlns:p14="http://schemas.microsoft.com/office/powerpoint/2010/main" val="39003050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78608B7C-E62A-497A-AD82-9560D13F0DB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68361112-7EF0-4989-B05F-C5335488D10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1A93A4-DA23-472D-8805-339D92E96750}"/>
              </a:ext>
            </a:extLst>
          </p:cNvPr>
          <p:cNvSpPr>
            <a:spLocks noGrp="1" noChangeArrowheads="1"/>
          </p:cNvSpPr>
          <p:nvPr>
            <p:ph type="sldNum" sz="quarter" idx="12"/>
          </p:nvPr>
        </p:nvSpPr>
        <p:spPr>
          <a:ln/>
        </p:spPr>
        <p:txBody>
          <a:bodyPr/>
          <a:lstStyle>
            <a:lvl1pPr>
              <a:defRPr/>
            </a:lvl1pPr>
          </a:lstStyle>
          <a:p>
            <a:pPr>
              <a:defRPr/>
            </a:pPr>
            <a:fld id="{BEE0BD88-3BFA-4DA7-954B-8E16AAC44EC6}" type="slidenum">
              <a:rPr lang="zh-CN" altLang="en-US"/>
              <a:pPr>
                <a:defRPr/>
              </a:pPr>
              <a:t>‹#›</a:t>
            </a:fld>
            <a:endParaRPr lang="zh-CN" altLang="en-US"/>
          </a:p>
        </p:txBody>
      </p:sp>
    </p:spTree>
    <p:extLst>
      <p:ext uri="{BB962C8B-B14F-4D97-AF65-F5344CB8AC3E}">
        <p14:creationId xmlns:p14="http://schemas.microsoft.com/office/powerpoint/2010/main" val="18970163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2963A1F-29FE-4BA0-8DB0-39FFA2C15C9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FBBC403D-43AD-40E5-A5C3-BFF7B72806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FEC79D8-0320-4DBA-8E41-79D7583A01EB}"/>
              </a:ext>
            </a:extLst>
          </p:cNvPr>
          <p:cNvSpPr>
            <a:spLocks noGrp="1" noChangeArrowheads="1"/>
          </p:cNvSpPr>
          <p:nvPr>
            <p:ph type="sldNum" sz="quarter" idx="12"/>
          </p:nvPr>
        </p:nvSpPr>
        <p:spPr>
          <a:ln/>
        </p:spPr>
        <p:txBody>
          <a:bodyPr/>
          <a:lstStyle>
            <a:lvl1pPr>
              <a:defRPr/>
            </a:lvl1pPr>
          </a:lstStyle>
          <a:p>
            <a:pPr>
              <a:defRPr/>
            </a:pPr>
            <a:fld id="{98803553-A2B9-4CFD-9958-8BBCFD7AE3CE}" type="slidenum">
              <a:rPr lang="zh-CN" altLang="en-US"/>
              <a:pPr>
                <a:defRPr/>
              </a:pPr>
              <a:t>‹#›</a:t>
            </a:fld>
            <a:endParaRPr lang="zh-CN" altLang="en-US"/>
          </a:p>
        </p:txBody>
      </p:sp>
    </p:spTree>
    <p:extLst>
      <p:ext uri="{BB962C8B-B14F-4D97-AF65-F5344CB8AC3E}">
        <p14:creationId xmlns:p14="http://schemas.microsoft.com/office/powerpoint/2010/main" val="1968056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480E6F1-EB0C-4972-81C3-B88841207AE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AC89B7B6-8B05-4A6F-AF11-4248CD69D0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D5E9B48-17B8-4749-9B5E-E2636E09C96F}"/>
              </a:ext>
            </a:extLst>
          </p:cNvPr>
          <p:cNvSpPr>
            <a:spLocks noGrp="1" noChangeArrowheads="1"/>
          </p:cNvSpPr>
          <p:nvPr>
            <p:ph type="sldNum" sz="quarter" idx="12"/>
          </p:nvPr>
        </p:nvSpPr>
        <p:spPr>
          <a:ln/>
        </p:spPr>
        <p:txBody>
          <a:bodyPr/>
          <a:lstStyle>
            <a:lvl1pPr>
              <a:defRPr/>
            </a:lvl1pPr>
          </a:lstStyle>
          <a:p>
            <a:pPr>
              <a:defRPr/>
            </a:pPr>
            <a:fld id="{137586E1-E1F2-4D7B-8E5B-DDD3CCA94972}" type="slidenum">
              <a:rPr lang="zh-CN" altLang="en-US"/>
              <a:pPr>
                <a:defRPr/>
              </a:pPr>
              <a:t>‹#›</a:t>
            </a:fld>
            <a:endParaRPr lang="zh-CN" altLang="en-US"/>
          </a:p>
        </p:txBody>
      </p:sp>
    </p:spTree>
    <p:extLst>
      <p:ext uri="{BB962C8B-B14F-4D97-AF65-F5344CB8AC3E}">
        <p14:creationId xmlns:p14="http://schemas.microsoft.com/office/powerpoint/2010/main" val="1567754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80C3DC7B-266D-4B27-B457-45E4AA6F7A0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8C87EFC8-BECB-4285-8EF9-78CC28D8C7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7BA7F9-7EF9-466F-8B35-11BDC082AEA6}"/>
              </a:ext>
            </a:extLst>
          </p:cNvPr>
          <p:cNvSpPr>
            <a:spLocks noGrp="1" noChangeArrowheads="1"/>
          </p:cNvSpPr>
          <p:nvPr>
            <p:ph type="sldNum" sz="quarter" idx="12"/>
          </p:nvPr>
        </p:nvSpPr>
        <p:spPr>
          <a:ln/>
        </p:spPr>
        <p:txBody>
          <a:bodyPr/>
          <a:lstStyle>
            <a:lvl1pPr>
              <a:defRPr/>
            </a:lvl1pPr>
          </a:lstStyle>
          <a:p>
            <a:pPr>
              <a:defRPr/>
            </a:pPr>
            <a:fld id="{637C82A7-733C-4171-A18A-6A37E2503262}" type="slidenum">
              <a:rPr lang="zh-CN" altLang="en-US"/>
              <a:pPr>
                <a:defRPr/>
              </a:pPr>
              <a:t>‹#›</a:t>
            </a:fld>
            <a:endParaRPr lang="zh-CN" altLang="en-US"/>
          </a:p>
        </p:txBody>
      </p:sp>
    </p:spTree>
    <p:extLst>
      <p:ext uri="{BB962C8B-B14F-4D97-AF65-F5344CB8AC3E}">
        <p14:creationId xmlns:p14="http://schemas.microsoft.com/office/powerpoint/2010/main" val="20643937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B58169C3-549B-4B56-BCCC-B81491980EA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1F1F8067-EB8A-4B94-80E2-308E005B0D8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5675C59-D40D-4C78-B36D-A836E8A64A8E}"/>
              </a:ext>
            </a:extLst>
          </p:cNvPr>
          <p:cNvSpPr>
            <a:spLocks noGrp="1" noChangeArrowheads="1"/>
          </p:cNvSpPr>
          <p:nvPr>
            <p:ph type="sldNum" sz="quarter" idx="12"/>
          </p:nvPr>
        </p:nvSpPr>
        <p:spPr>
          <a:ln/>
        </p:spPr>
        <p:txBody>
          <a:bodyPr/>
          <a:lstStyle>
            <a:lvl1pPr>
              <a:defRPr/>
            </a:lvl1pPr>
          </a:lstStyle>
          <a:p>
            <a:pPr>
              <a:defRPr/>
            </a:pPr>
            <a:fld id="{F748FC0B-4F2B-4018-9954-A3648EDCA2E8}" type="slidenum">
              <a:rPr lang="zh-CN" altLang="en-US"/>
              <a:pPr>
                <a:defRPr/>
              </a:pPr>
              <a:t>‹#›</a:t>
            </a:fld>
            <a:endParaRPr lang="zh-CN" altLang="en-US"/>
          </a:p>
        </p:txBody>
      </p:sp>
    </p:spTree>
    <p:extLst>
      <p:ext uri="{BB962C8B-B14F-4D97-AF65-F5344CB8AC3E}">
        <p14:creationId xmlns:p14="http://schemas.microsoft.com/office/powerpoint/2010/main" val="213088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ACA5BD0D-131C-42B3-892B-24DC7576344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F3B180F-6445-41D7-8B19-641BD25D816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1B33DA-3C8B-41BC-B0B5-ABE453997D43}"/>
              </a:ext>
            </a:extLst>
          </p:cNvPr>
          <p:cNvSpPr>
            <a:spLocks noGrp="1" noChangeArrowheads="1"/>
          </p:cNvSpPr>
          <p:nvPr>
            <p:ph type="sldNum" sz="quarter" idx="12"/>
          </p:nvPr>
        </p:nvSpPr>
        <p:spPr>
          <a:ln/>
        </p:spPr>
        <p:txBody>
          <a:bodyPr/>
          <a:lstStyle>
            <a:lvl1pPr>
              <a:defRPr/>
            </a:lvl1pPr>
          </a:lstStyle>
          <a:p>
            <a:pPr>
              <a:defRPr/>
            </a:pPr>
            <a:fld id="{6D942EA2-662D-403D-A99A-255DDFF524A1}" type="slidenum">
              <a:rPr lang="zh-CN" altLang="en-US"/>
              <a:pPr>
                <a:defRPr/>
              </a:pPr>
              <a:t>‹#›</a:t>
            </a:fld>
            <a:endParaRPr lang="zh-CN" altLang="en-US"/>
          </a:p>
        </p:txBody>
      </p:sp>
    </p:spTree>
    <p:extLst>
      <p:ext uri="{BB962C8B-B14F-4D97-AF65-F5344CB8AC3E}">
        <p14:creationId xmlns:p14="http://schemas.microsoft.com/office/powerpoint/2010/main" val="22252402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5DF0678E-CE1B-44E2-98FE-033D973AE49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F6A762AD-BED5-4D47-A892-CF99F4B742D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4BA50D9-4AAD-4366-A688-507177B15AD2}"/>
              </a:ext>
            </a:extLst>
          </p:cNvPr>
          <p:cNvSpPr>
            <a:spLocks noGrp="1" noChangeArrowheads="1"/>
          </p:cNvSpPr>
          <p:nvPr>
            <p:ph type="sldNum" sz="quarter" idx="12"/>
          </p:nvPr>
        </p:nvSpPr>
        <p:spPr>
          <a:ln/>
        </p:spPr>
        <p:txBody>
          <a:bodyPr/>
          <a:lstStyle>
            <a:lvl1pPr>
              <a:defRPr/>
            </a:lvl1pPr>
          </a:lstStyle>
          <a:p>
            <a:pPr>
              <a:defRPr/>
            </a:pPr>
            <a:fld id="{CCA2F53C-733C-40E4-BEDD-E41026DE8330}" type="slidenum">
              <a:rPr lang="zh-CN" altLang="en-US"/>
              <a:pPr>
                <a:defRPr/>
              </a:pPr>
              <a:t>‹#›</a:t>
            </a:fld>
            <a:endParaRPr lang="zh-CN" altLang="en-US"/>
          </a:p>
        </p:txBody>
      </p:sp>
    </p:spTree>
    <p:extLst>
      <p:ext uri="{BB962C8B-B14F-4D97-AF65-F5344CB8AC3E}">
        <p14:creationId xmlns:p14="http://schemas.microsoft.com/office/powerpoint/2010/main" val="28673395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E150EA69-733C-491D-9902-A7E7559C6E6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a:extLst>
              <a:ext uri="{FF2B5EF4-FFF2-40B4-BE49-F238E27FC236}">
                <a16:creationId xmlns:a16="http://schemas.microsoft.com/office/drawing/2014/main" id="{0561502C-0CD9-4312-8D23-1BEB213437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998B10D9-6F46-4D93-A892-5380ABD7D986}"/>
              </a:ext>
            </a:extLst>
          </p:cNvPr>
          <p:cNvSpPr>
            <a:spLocks noGrp="1" noChangeArrowheads="1"/>
          </p:cNvSpPr>
          <p:nvPr>
            <p:ph type="sldNum" sz="quarter" idx="12"/>
          </p:nvPr>
        </p:nvSpPr>
        <p:spPr>
          <a:ln/>
        </p:spPr>
        <p:txBody>
          <a:bodyPr/>
          <a:lstStyle>
            <a:lvl1pPr>
              <a:defRPr/>
            </a:lvl1pPr>
          </a:lstStyle>
          <a:p>
            <a:pPr>
              <a:defRPr/>
            </a:pPr>
            <a:fld id="{F3A5C9FF-9A54-40F4-97F5-3C9647253A34}" type="slidenum">
              <a:rPr lang="zh-CN" altLang="en-US"/>
              <a:pPr>
                <a:defRPr/>
              </a:pPr>
              <a:t>‹#›</a:t>
            </a:fld>
            <a:endParaRPr lang="zh-CN" altLang="en-US"/>
          </a:p>
        </p:txBody>
      </p:sp>
    </p:spTree>
    <p:extLst>
      <p:ext uri="{BB962C8B-B14F-4D97-AF65-F5344CB8AC3E}">
        <p14:creationId xmlns:p14="http://schemas.microsoft.com/office/powerpoint/2010/main" val="1587155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E72E44A9-A82F-4AC4-BFB2-927267ACD3AA}"/>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a:extLst>
              <a:ext uri="{FF2B5EF4-FFF2-40B4-BE49-F238E27FC236}">
                <a16:creationId xmlns:a16="http://schemas.microsoft.com/office/drawing/2014/main" id="{EE1D3434-CBCC-4F57-A980-3938CD2140A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01DABA6-B44B-4B59-A5D2-613068B31AD1}"/>
              </a:ext>
            </a:extLst>
          </p:cNvPr>
          <p:cNvSpPr>
            <a:spLocks noGrp="1" noChangeArrowheads="1"/>
          </p:cNvSpPr>
          <p:nvPr>
            <p:ph type="sldNum" sz="quarter" idx="12"/>
          </p:nvPr>
        </p:nvSpPr>
        <p:spPr>
          <a:ln/>
        </p:spPr>
        <p:txBody>
          <a:bodyPr/>
          <a:lstStyle>
            <a:lvl1pPr>
              <a:defRPr/>
            </a:lvl1pPr>
          </a:lstStyle>
          <a:p>
            <a:pPr>
              <a:defRPr/>
            </a:pPr>
            <a:fld id="{7D66C03C-56E9-4A1C-A651-468ADA2B1BE3}" type="slidenum">
              <a:rPr lang="zh-CN" altLang="en-US"/>
              <a:pPr>
                <a:defRPr/>
              </a:pPr>
              <a:t>‹#›</a:t>
            </a:fld>
            <a:endParaRPr lang="zh-CN" altLang="en-US"/>
          </a:p>
        </p:txBody>
      </p:sp>
    </p:spTree>
    <p:extLst>
      <p:ext uri="{BB962C8B-B14F-4D97-AF65-F5344CB8AC3E}">
        <p14:creationId xmlns:p14="http://schemas.microsoft.com/office/powerpoint/2010/main" val="2195810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133278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A496BF91-E202-4908-A5DE-9AF49F32E70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a:extLst>
              <a:ext uri="{FF2B5EF4-FFF2-40B4-BE49-F238E27FC236}">
                <a16:creationId xmlns:a16="http://schemas.microsoft.com/office/drawing/2014/main" id="{BFF03352-D729-4B43-81E5-A76C9C3CD9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0E2E078-B4A9-4EDF-9F98-CC5BB5EA2CE8}"/>
              </a:ext>
            </a:extLst>
          </p:cNvPr>
          <p:cNvSpPr>
            <a:spLocks noGrp="1" noChangeArrowheads="1"/>
          </p:cNvSpPr>
          <p:nvPr>
            <p:ph type="sldNum" sz="quarter" idx="12"/>
          </p:nvPr>
        </p:nvSpPr>
        <p:spPr>
          <a:ln/>
        </p:spPr>
        <p:txBody>
          <a:bodyPr/>
          <a:lstStyle>
            <a:lvl1pPr>
              <a:defRPr/>
            </a:lvl1pPr>
          </a:lstStyle>
          <a:p>
            <a:pPr>
              <a:defRPr/>
            </a:pPr>
            <a:fld id="{3A957734-6984-434B-8046-07A0C7DB67C1}" type="slidenum">
              <a:rPr lang="zh-CN" altLang="en-US"/>
              <a:pPr>
                <a:defRPr/>
              </a:pPr>
              <a:t>‹#›</a:t>
            </a:fld>
            <a:endParaRPr lang="zh-CN" altLang="en-US"/>
          </a:p>
        </p:txBody>
      </p:sp>
    </p:spTree>
    <p:extLst>
      <p:ext uri="{BB962C8B-B14F-4D97-AF65-F5344CB8AC3E}">
        <p14:creationId xmlns:p14="http://schemas.microsoft.com/office/powerpoint/2010/main" val="20457920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22C597F-6A7F-4C02-99F9-FF7B752841F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8E40990E-59A6-407F-AFBA-6547F27D79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EE28587-AB95-4895-95DD-89F035792358}"/>
              </a:ext>
            </a:extLst>
          </p:cNvPr>
          <p:cNvSpPr>
            <a:spLocks noGrp="1" noChangeArrowheads="1"/>
          </p:cNvSpPr>
          <p:nvPr>
            <p:ph type="sldNum" sz="quarter" idx="12"/>
          </p:nvPr>
        </p:nvSpPr>
        <p:spPr>
          <a:ln/>
        </p:spPr>
        <p:txBody>
          <a:bodyPr/>
          <a:lstStyle>
            <a:lvl1pPr>
              <a:defRPr/>
            </a:lvl1pPr>
          </a:lstStyle>
          <a:p>
            <a:pPr>
              <a:defRPr/>
            </a:pPr>
            <a:fld id="{0E2D750A-30EE-4CBC-9BEB-C7044E45AA49}" type="slidenum">
              <a:rPr lang="zh-CN" altLang="en-US"/>
              <a:pPr>
                <a:defRPr/>
              </a:pPr>
              <a:t>‹#›</a:t>
            </a:fld>
            <a:endParaRPr lang="zh-CN" altLang="en-US"/>
          </a:p>
        </p:txBody>
      </p:sp>
    </p:spTree>
    <p:extLst>
      <p:ext uri="{BB962C8B-B14F-4D97-AF65-F5344CB8AC3E}">
        <p14:creationId xmlns:p14="http://schemas.microsoft.com/office/powerpoint/2010/main" val="23942768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B339C41D-539C-465A-86E9-6CA18079E27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a:extLst>
              <a:ext uri="{FF2B5EF4-FFF2-40B4-BE49-F238E27FC236}">
                <a16:creationId xmlns:a16="http://schemas.microsoft.com/office/drawing/2014/main" id="{D76FE34B-E109-4B3A-B531-E197DB4C96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536AF23-DC41-4157-A25C-217FFC1BFB77}"/>
              </a:ext>
            </a:extLst>
          </p:cNvPr>
          <p:cNvSpPr>
            <a:spLocks noGrp="1" noChangeArrowheads="1"/>
          </p:cNvSpPr>
          <p:nvPr>
            <p:ph type="sldNum" sz="quarter" idx="12"/>
          </p:nvPr>
        </p:nvSpPr>
        <p:spPr>
          <a:ln/>
        </p:spPr>
        <p:txBody>
          <a:bodyPr/>
          <a:lstStyle>
            <a:lvl1pPr>
              <a:defRPr/>
            </a:lvl1pPr>
          </a:lstStyle>
          <a:p>
            <a:pPr>
              <a:defRPr/>
            </a:pPr>
            <a:fld id="{894A466C-0AC6-481A-B962-7588A6D038DB}" type="slidenum">
              <a:rPr lang="zh-CN" altLang="en-US"/>
              <a:pPr>
                <a:defRPr/>
              </a:pPr>
              <a:t>‹#›</a:t>
            </a:fld>
            <a:endParaRPr lang="zh-CN" altLang="en-US"/>
          </a:p>
        </p:txBody>
      </p:sp>
    </p:spTree>
    <p:extLst>
      <p:ext uri="{BB962C8B-B14F-4D97-AF65-F5344CB8AC3E}">
        <p14:creationId xmlns:p14="http://schemas.microsoft.com/office/powerpoint/2010/main" val="2572578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E9D99BD7-9252-442A-BDEF-8C9EF14568D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5D4CE0CC-6F5D-4318-8471-B0BEB50EC54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1C9266B-3C87-4AD1-947A-F296D3DD26AC}"/>
              </a:ext>
            </a:extLst>
          </p:cNvPr>
          <p:cNvSpPr>
            <a:spLocks noGrp="1" noChangeArrowheads="1"/>
          </p:cNvSpPr>
          <p:nvPr>
            <p:ph type="sldNum" sz="quarter" idx="12"/>
          </p:nvPr>
        </p:nvSpPr>
        <p:spPr>
          <a:ln/>
        </p:spPr>
        <p:txBody>
          <a:bodyPr/>
          <a:lstStyle>
            <a:lvl1pPr>
              <a:defRPr/>
            </a:lvl1pPr>
          </a:lstStyle>
          <a:p>
            <a:pPr>
              <a:defRPr/>
            </a:pPr>
            <a:fld id="{4E099F13-3BD6-4F8A-9CEE-2F4B09CD145B}" type="slidenum">
              <a:rPr lang="zh-CN" altLang="en-US"/>
              <a:pPr>
                <a:defRPr/>
              </a:pPr>
              <a:t>‹#›</a:t>
            </a:fld>
            <a:endParaRPr lang="zh-CN" altLang="en-US"/>
          </a:p>
        </p:txBody>
      </p:sp>
    </p:spTree>
    <p:extLst>
      <p:ext uri="{BB962C8B-B14F-4D97-AF65-F5344CB8AC3E}">
        <p14:creationId xmlns:p14="http://schemas.microsoft.com/office/powerpoint/2010/main" val="25544767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F151B95-F9E3-4ACB-840F-745780B9FB1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a:extLst>
              <a:ext uri="{FF2B5EF4-FFF2-40B4-BE49-F238E27FC236}">
                <a16:creationId xmlns:a16="http://schemas.microsoft.com/office/drawing/2014/main" id="{2EE20ABB-926F-460F-96DC-93BC7A010F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9FEE6F9-4CC3-451B-97BB-C56B48C20DE7}"/>
              </a:ext>
            </a:extLst>
          </p:cNvPr>
          <p:cNvSpPr>
            <a:spLocks noGrp="1" noChangeArrowheads="1"/>
          </p:cNvSpPr>
          <p:nvPr>
            <p:ph type="sldNum" sz="quarter" idx="12"/>
          </p:nvPr>
        </p:nvSpPr>
        <p:spPr>
          <a:ln/>
        </p:spPr>
        <p:txBody>
          <a:bodyPr/>
          <a:lstStyle>
            <a:lvl1pPr>
              <a:defRPr/>
            </a:lvl1pPr>
          </a:lstStyle>
          <a:p>
            <a:pPr>
              <a:defRPr/>
            </a:pPr>
            <a:fld id="{620FE5FD-091F-4484-983E-3FA69B5824D6}" type="slidenum">
              <a:rPr lang="zh-CN" altLang="en-US"/>
              <a:pPr>
                <a:defRPr/>
              </a:pPr>
              <a:t>‹#›</a:t>
            </a:fld>
            <a:endParaRPr lang="zh-CN" altLang="en-US"/>
          </a:p>
        </p:txBody>
      </p:sp>
    </p:spTree>
    <p:extLst>
      <p:ext uri="{BB962C8B-B14F-4D97-AF65-F5344CB8AC3E}">
        <p14:creationId xmlns:p14="http://schemas.microsoft.com/office/powerpoint/2010/main" val="7336505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88A2CD0E-E933-4746-B224-8EC38F2D709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55CC1091-C08F-4573-93D8-16C430460D4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FA511CC-970A-4F88-9F3A-1E68A1730D2B}"/>
              </a:ext>
            </a:extLst>
          </p:cNvPr>
          <p:cNvSpPr>
            <a:spLocks noGrp="1" noChangeArrowheads="1"/>
          </p:cNvSpPr>
          <p:nvPr>
            <p:ph type="sldNum" sz="quarter" idx="12"/>
          </p:nvPr>
        </p:nvSpPr>
        <p:spPr>
          <a:ln/>
        </p:spPr>
        <p:txBody>
          <a:bodyPr/>
          <a:lstStyle>
            <a:lvl1pPr>
              <a:defRPr/>
            </a:lvl1pPr>
          </a:lstStyle>
          <a:p>
            <a:pPr>
              <a:defRPr/>
            </a:pPr>
            <a:fld id="{8F68753B-FF26-45BA-94CF-54CBA1A776C7}" type="slidenum">
              <a:rPr lang="zh-CN" altLang="en-US"/>
              <a:pPr>
                <a:defRPr/>
              </a:pPr>
              <a:t>‹#›</a:t>
            </a:fld>
            <a:endParaRPr lang="zh-CN" altLang="en-US"/>
          </a:p>
        </p:txBody>
      </p:sp>
    </p:spTree>
    <p:extLst>
      <p:ext uri="{BB962C8B-B14F-4D97-AF65-F5344CB8AC3E}">
        <p14:creationId xmlns:p14="http://schemas.microsoft.com/office/powerpoint/2010/main" val="14433055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DDAD8A4E-8129-49F0-A098-CF21DE23570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4AC526B4-C426-4042-833F-B7192FC4E8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AC02114-85A3-45D3-8050-CC432E3BE3A0}"/>
              </a:ext>
            </a:extLst>
          </p:cNvPr>
          <p:cNvSpPr>
            <a:spLocks noGrp="1" noChangeArrowheads="1"/>
          </p:cNvSpPr>
          <p:nvPr>
            <p:ph type="sldNum" sz="quarter" idx="12"/>
          </p:nvPr>
        </p:nvSpPr>
        <p:spPr>
          <a:ln/>
        </p:spPr>
        <p:txBody>
          <a:bodyPr/>
          <a:lstStyle>
            <a:lvl1pPr>
              <a:defRPr/>
            </a:lvl1pPr>
          </a:lstStyle>
          <a:p>
            <a:pPr>
              <a:defRPr/>
            </a:pPr>
            <a:fld id="{213AFC57-0E5A-488A-8C78-4DA1B701CB73}" type="slidenum">
              <a:rPr lang="zh-CN" altLang="en-US"/>
              <a:pPr>
                <a:defRPr/>
              </a:pPr>
              <a:t>‹#›</a:t>
            </a:fld>
            <a:endParaRPr lang="zh-CN" altLang="en-US"/>
          </a:p>
        </p:txBody>
      </p:sp>
    </p:spTree>
    <p:extLst>
      <p:ext uri="{BB962C8B-B14F-4D97-AF65-F5344CB8AC3E}">
        <p14:creationId xmlns:p14="http://schemas.microsoft.com/office/powerpoint/2010/main" val="5630063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3A66BA1F-EB35-4B83-9CEC-343F0C200D5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4B01476D-20C6-4F78-995A-E63C7794B0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25A9E0D-5D33-4EEA-84DC-CA4317E1E64B}"/>
              </a:ext>
            </a:extLst>
          </p:cNvPr>
          <p:cNvSpPr>
            <a:spLocks noGrp="1" noChangeArrowheads="1"/>
          </p:cNvSpPr>
          <p:nvPr>
            <p:ph type="sldNum" sz="quarter" idx="12"/>
          </p:nvPr>
        </p:nvSpPr>
        <p:spPr>
          <a:ln/>
        </p:spPr>
        <p:txBody>
          <a:bodyPr/>
          <a:lstStyle>
            <a:lvl1pPr>
              <a:defRPr/>
            </a:lvl1pPr>
          </a:lstStyle>
          <a:p>
            <a:pPr>
              <a:defRPr/>
            </a:pPr>
            <a:fld id="{961274E1-BAF9-4BFD-818C-91FBCBA25221}" type="slidenum">
              <a:rPr lang="zh-CN" altLang="en-US"/>
              <a:pPr>
                <a:defRPr/>
              </a:pPr>
              <a:t>‹#›</a:t>
            </a:fld>
            <a:endParaRPr lang="zh-CN" altLang="en-US"/>
          </a:p>
        </p:txBody>
      </p:sp>
    </p:spTree>
    <p:extLst>
      <p:ext uri="{BB962C8B-B14F-4D97-AF65-F5344CB8AC3E}">
        <p14:creationId xmlns:p14="http://schemas.microsoft.com/office/powerpoint/2010/main" val="2387745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32601439-16C1-4E71-832E-7EE2231E9E4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5BAF4B10-40F8-45F3-9E6A-75DF1730F6D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CDC0AA6-E319-46E2-B6D8-92313BBAC752}"/>
              </a:ext>
            </a:extLst>
          </p:cNvPr>
          <p:cNvSpPr>
            <a:spLocks noGrp="1" noChangeArrowheads="1"/>
          </p:cNvSpPr>
          <p:nvPr>
            <p:ph type="sldNum" sz="quarter" idx="12"/>
          </p:nvPr>
        </p:nvSpPr>
        <p:spPr>
          <a:ln/>
        </p:spPr>
        <p:txBody>
          <a:bodyPr/>
          <a:lstStyle>
            <a:lvl1pPr>
              <a:defRPr/>
            </a:lvl1pPr>
          </a:lstStyle>
          <a:p>
            <a:pPr>
              <a:defRPr/>
            </a:pPr>
            <a:fld id="{427C4117-3DCD-4295-84D0-6EC13229A0C8}" type="slidenum">
              <a:rPr lang="zh-CN" altLang="en-US"/>
              <a:pPr>
                <a:defRPr/>
              </a:pPr>
              <a:t>‹#›</a:t>
            </a:fld>
            <a:endParaRPr lang="zh-CN" altLang="en-US"/>
          </a:p>
        </p:txBody>
      </p:sp>
    </p:spTree>
    <p:extLst>
      <p:ext uri="{BB962C8B-B14F-4D97-AF65-F5344CB8AC3E}">
        <p14:creationId xmlns:p14="http://schemas.microsoft.com/office/powerpoint/2010/main" val="2622667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960BBBC4-2B56-44C7-9A4A-942873B7E73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5">
            <a:extLst>
              <a:ext uri="{FF2B5EF4-FFF2-40B4-BE49-F238E27FC236}">
                <a16:creationId xmlns:a16="http://schemas.microsoft.com/office/drawing/2014/main" id="{85AD031E-82DD-48D4-85F2-9799DFB9A2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812C383F-8B15-46A5-A7EC-1B9CE42173A3}"/>
              </a:ext>
            </a:extLst>
          </p:cNvPr>
          <p:cNvSpPr>
            <a:spLocks noGrp="1" noChangeArrowheads="1"/>
          </p:cNvSpPr>
          <p:nvPr>
            <p:ph type="sldNum" sz="quarter" idx="12"/>
          </p:nvPr>
        </p:nvSpPr>
        <p:spPr>
          <a:ln/>
        </p:spPr>
        <p:txBody>
          <a:bodyPr/>
          <a:lstStyle>
            <a:lvl1pPr>
              <a:defRPr/>
            </a:lvl1pPr>
          </a:lstStyle>
          <a:p>
            <a:pPr>
              <a:defRPr/>
            </a:pPr>
            <a:fld id="{876D6F8E-64C6-4D1D-AB3D-1DB757B503DA}" type="slidenum">
              <a:rPr lang="zh-CN" altLang="en-US"/>
              <a:pPr>
                <a:defRPr/>
              </a:pPr>
              <a:t>‹#›</a:t>
            </a:fld>
            <a:endParaRPr lang="zh-CN" altLang="en-US"/>
          </a:p>
        </p:txBody>
      </p:sp>
    </p:spTree>
    <p:extLst>
      <p:ext uri="{BB962C8B-B14F-4D97-AF65-F5344CB8AC3E}">
        <p14:creationId xmlns:p14="http://schemas.microsoft.com/office/powerpoint/2010/main" val="416607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70858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7F86C64B-84EE-4A12-9E52-B732E5D01EA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5">
            <a:extLst>
              <a:ext uri="{FF2B5EF4-FFF2-40B4-BE49-F238E27FC236}">
                <a16:creationId xmlns:a16="http://schemas.microsoft.com/office/drawing/2014/main" id="{53C07B9B-6DDC-49F2-B787-B964AC920C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9BAD35E-0D5B-4499-ACDC-51E677F0E4CA}"/>
              </a:ext>
            </a:extLst>
          </p:cNvPr>
          <p:cNvSpPr>
            <a:spLocks noGrp="1" noChangeArrowheads="1"/>
          </p:cNvSpPr>
          <p:nvPr>
            <p:ph type="sldNum" sz="quarter" idx="12"/>
          </p:nvPr>
        </p:nvSpPr>
        <p:spPr>
          <a:ln/>
        </p:spPr>
        <p:txBody>
          <a:bodyPr/>
          <a:lstStyle>
            <a:lvl1pPr>
              <a:defRPr/>
            </a:lvl1pPr>
          </a:lstStyle>
          <a:p>
            <a:pPr>
              <a:defRPr/>
            </a:pPr>
            <a:fld id="{0E177FC5-6BD3-48FA-816B-99367F0F1BC2}" type="slidenum">
              <a:rPr lang="zh-CN" altLang="en-US"/>
              <a:pPr>
                <a:defRPr/>
              </a:pPr>
              <a:t>‹#›</a:t>
            </a:fld>
            <a:endParaRPr lang="zh-CN" altLang="en-US"/>
          </a:p>
        </p:txBody>
      </p:sp>
    </p:spTree>
    <p:extLst>
      <p:ext uri="{BB962C8B-B14F-4D97-AF65-F5344CB8AC3E}">
        <p14:creationId xmlns:p14="http://schemas.microsoft.com/office/powerpoint/2010/main" val="39855505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3A58528-B6A1-492F-AF88-0F3B54C119B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5">
            <a:extLst>
              <a:ext uri="{FF2B5EF4-FFF2-40B4-BE49-F238E27FC236}">
                <a16:creationId xmlns:a16="http://schemas.microsoft.com/office/drawing/2014/main" id="{CC7EB0AF-024D-4208-8AE4-484D8EF118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8CBF689A-CF9F-47C0-AACA-BB8A0C5595CA}"/>
              </a:ext>
            </a:extLst>
          </p:cNvPr>
          <p:cNvSpPr>
            <a:spLocks noGrp="1" noChangeArrowheads="1"/>
          </p:cNvSpPr>
          <p:nvPr>
            <p:ph type="sldNum" sz="quarter" idx="12"/>
          </p:nvPr>
        </p:nvSpPr>
        <p:spPr>
          <a:ln/>
        </p:spPr>
        <p:txBody>
          <a:bodyPr/>
          <a:lstStyle>
            <a:lvl1pPr>
              <a:defRPr/>
            </a:lvl1pPr>
          </a:lstStyle>
          <a:p>
            <a:pPr>
              <a:defRPr/>
            </a:pPr>
            <a:fld id="{DAE79A30-B79F-4052-8278-60BFDBB648D3}" type="slidenum">
              <a:rPr lang="zh-CN" altLang="en-US"/>
              <a:pPr>
                <a:defRPr/>
              </a:pPr>
              <a:t>‹#›</a:t>
            </a:fld>
            <a:endParaRPr lang="zh-CN" altLang="en-US"/>
          </a:p>
        </p:txBody>
      </p:sp>
    </p:spTree>
    <p:extLst>
      <p:ext uri="{BB962C8B-B14F-4D97-AF65-F5344CB8AC3E}">
        <p14:creationId xmlns:p14="http://schemas.microsoft.com/office/powerpoint/2010/main" val="30260683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CD8F5BC8-1C40-4659-8F67-DDB79D1A0CD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93E8E90D-7B23-4C44-A318-817742CA73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CB6710C-94B5-4E23-9C4D-48CA2DBA1508}"/>
              </a:ext>
            </a:extLst>
          </p:cNvPr>
          <p:cNvSpPr>
            <a:spLocks noGrp="1" noChangeArrowheads="1"/>
          </p:cNvSpPr>
          <p:nvPr>
            <p:ph type="sldNum" sz="quarter" idx="12"/>
          </p:nvPr>
        </p:nvSpPr>
        <p:spPr>
          <a:ln/>
        </p:spPr>
        <p:txBody>
          <a:bodyPr/>
          <a:lstStyle>
            <a:lvl1pPr>
              <a:defRPr/>
            </a:lvl1pPr>
          </a:lstStyle>
          <a:p>
            <a:pPr>
              <a:defRPr/>
            </a:pPr>
            <a:fld id="{1052E6C3-4AC7-4849-BA3E-E7F05C4FFEC2}" type="slidenum">
              <a:rPr lang="zh-CN" altLang="en-US"/>
              <a:pPr>
                <a:defRPr/>
              </a:pPr>
              <a:t>‹#›</a:t>
            </a:fld>
            <a:endParaRPr lang="zh-CN" altLang="en-US"/>
          </a:p>
        </p:txBody>
      </p:sp>
    </p:spTree>
    <p:extLst>
      <p:ext uri="{BB962C8B-B14F-4D97-AF65-F5344CB8AC3E}">
        <p14:creationId xmlns:p14="http://schemas.microsoft.com/office/powerpoint/2010/main" val="5672334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0BC986D3-2AD3-4C10-9EF7-3B9B4570D6E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705B6411-6ED1-422E-84A3-F158AB40F7A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A83DE15F-EA03-4F52-9E33-2A9FEF9E7685}"/>
              </a:ext>
            </a:extLst>
          </p:cNvPr>
          <p:cNvSpPr>
            <a:spLocks noGrp="1" noChangeArrowheads="1"/>
          </p:cNvSpPr>
          <p:nvPr>
            <p:ph type="sldNum" sz="quarter" idx="12"/>
          </p:nvPr>
        </p:nvSpPr>
        <p:spPr>
          <a:ln/>
        </p:spPr>
        <p:txBody>
          <a:bodyPr/>
          <a:lstStyle>
            <a:lvl1pPr>
              <a:defRPr/>
            </a:lvl1pPr>
          </a:lstStyle>
          <a:p>
            <a:pPr>
              <a:defRPr/>
            </a:pPr>
            <a:fld id="{DA3A08E8-F2C4-4988-AB13-96A6A60AE2D9}" type="slidenum">
              <a:rPr lang="zh-CN" altLang="en-US"/>
              <a:pPr>
                <a:defRPr/>
              </a:pPr>
              <a:t>‹#›</a:t>
            </a:fld>
            <a:endParaRPr lang="zh-CN" altLang="en-US"/>
          </a:p>
        </p:txBody>
      </p:sp>
    </p:spTree>
    <p:extLst>
      <p:ext uri="{BB962C8B-B14F-4D97-AF65-F5344CB8AC3E}">
        <p14:creationId xmlns:p14="http://schemas.microsoft.com/office/powerpoint/2010/main" val="32278869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7FBDA840-26FB-409D-BFED-9EB25EC4F07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1B317317-39CB-4B0F-B8F8-46D6063575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E893FC3-EF4E-4E63-ACF2-6F603E636E79}"/>
              </a:ext>
            </a:extLst>
          </p:cNvPr>
          <p:cNvSpPr>
            <a:spLocks noGrp="1" noChangeArrowheads="1"/>
          </p:cNvSpPr>
          <p:nvPr>
            <p:ph type="sldNum" sz="quarter" idx="12"/>
          </p:nvPr>
        </p:nvSpPr>
        <p:spPr>
          <a:ln/>
        </p:spPr>
        <p:txBody>
          <a:bodyPr/>
          <a:lstStyle>
            <a:lvl1pPr>
              <a:defRPr/>
            </a:lvl1pPr>
          </a:lstStyle>
          <a:p>
            <a:pPr>
              <a:defRPr/>
            </a:pPr>
            <a:fld id="{4B0D2E68-8523-4D29-910A-04716870B336}" type="slidenum">
              <a:rPr lang="zh-CN" altLang="en-US"/>
              <a:pPr>
                <a:defRPr/>
              </a:pPr>
              <a:t>‹#›</a:t>
            </a:fld>
            <a:endParaRPr lang="zh-CN" altLang="en-US"/>
          </a:p>
        </p:txBody>
      </p:sp>
    </p:spTree>
    <p:extLst>
      <p:ext uri="{BB962C8B-B14F-4D97-AF65-F5344CB8AC3E}">
        <p14:creationId xmlns:p14="http://schemas.microsoft.com/office/powerpoint/2010/main" val="13443125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B01183A6-8F07-4E87-8808-70537C39500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D3FC6248-8DC7-45E1-8DAE-F206A27C4BD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088C498-E5EA-4413-A3B4-6FDFE7FB3017}"/>
              </a:ext>
            </a:extLst>
          </p:cNvPr>
          <p:cNvSpPr>
            <a:spLocks noGrp="1" noChangeArrowheads="1"/>
          </p:cNvSpPr>
          <p:nvPr>
            <p:ph type="sldNum" sz="quarter" idx="12"/>
          </p:nvPr>
        </p:nvSpPr>
        <p:spPr>
          <a:ln/>
        </p:spPr>
        <p:txBody>
          <a:bodyPr/>
          <a:lstStyle>
            <a:lvl1pPr>
              <a:defRPr/>
            </a:lvl1pPr>
          </a:lstStyle>
          <a:p>
            <a:pPr>
              <a:defRPr/>
            </a:pPr>
            <a:fld id="{0C77143C-0F13-4332-9119-9BAE98DD7D00}" type="slidenum">
              <a:rPr lang="zh-CN" altLang="en-US"/>
              <a:pPr>
                <a:defRPr/>
              </a:pPr>
              <a:t>‹#›</a:t>
            </a:fld>
            <a:endParaRPr lang="zh-CN" altLang="en-US"/>
          </a:p>
        </p:txBody>
      </p:sp>
    </p:spTree>
    <p:extLst>
      <p:ext uri="{BB962C8B-B14F-4D97-AF65-F5344CB8AC3E}">
        <p14:creationId xmlns:p14="http://schemas.microsoft.com/office/powerpoint/2010/main" val="19188831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6">
            <a:extLst>
              <a:ext uri="{FF2B5EF4-FFF2-40B4-BE49-F238E27FC236}">
                <a16:creationId xmlns:a16="http://schemas.microsoft.com/office/drawing/2014/main" id="{586F4B5B-A5B7-4327-A85A-D26B879F056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7">
            <a:extLst>
              <a:ext uri="{FF2B5EF4-FFF2-40B4-BE49-F238E27FC236}">
                <a16:creationId xmlns:a16="http://schemas.microsoft.com/office/drawing/2014/main" id="{63CB7542-13E5-4345-B648-F7855E7C3A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2276E608-079F-4F9B-81E5-3A8562147B45}"/>
              </a:ext>
            </a:extLst>
          </p:cNvPr>
          <p:cNvSpPr>
            <a:spLocks noGrp="1" noChangeArrowheads="1"/>
          </p:cNvSpPr>
          <p:nvPr>
            <p:ph type="sldNum" sz="quarter" idx="12"/>
          </p:nvPr>
        </p:nvSpPr>
        <p:spPr>
          <a:ln/>
        </p:spPr>
        <p:txBody>
          <a:bodyPr/>
          <a:lstStyle>
            <a:lvl1pPr>
              <a:defRPr/>
            </a:lvl1pPr>
          </a:lstStyle>
          <a:p>
            <a:pPr>
              <a:defRPr/>
            </a:pPr>
            <a:fld id="{D0A70A24-68F2-44D1-BD2B-DA448E71513D}" type="slidenum">
              <a:rPr lang="zh-CN" altLang="en-US"/>
              <a:pPr>
                <a:defRPr/>
              </a:pPr>
              <a:t>‹#›</a:t>
            </a:fld>
            <a:endParaRPr lang="zh-CN" altLang="en-US"/>
          </a:p>
        </p:txBody>
      </p:sp>
    </p:spTree>
    <p:extLst>
      <p:ext uri="{BB962C8B-B14F-4D97-AF65-F5344CB8AC3E}">
        <p14:creationId xmlns:p14="http://schemas.microsoft.com/office/powerpoint/2010/main" val="8722743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a:extLst>
              <a:ext uri="{FF2B5EF4-FFF2-40B4-BE49-F238E27FC236}">
                <a16:creationId xmlns:a16="http://schemas.microsoft.com/office/drawing/2014/main" id="{139A84DB-F662-43D9-930F-BD64339689E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7">
            <a:extLst>
              <a:ext uri="{FF2B5EF4-FFF2-40B4-BE49-F238E27FC236}">
                <a16:creationId xmlns:a16="http://schemas.microsoft.com/office/drawing/2014/main" id="{C5521903-C9E6-4C63-BD93-0CB1F41479E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D8AAD650-5372-45AD-A841-617AA3E8FDD1}"/>
              </a:ext>
            </a:extLst>
          </p:cNvPr>
          <p:cNvSpPr>
            <a:spLocks noGrp="1" noChangeArrowheads="1"/>
          </p:cNvSpPr>
          <p:nvPr>
            <p:ph type="sldNum" sz="quarter" idx="12"/>
          </p:nvPr>
        </p:nvSpPr>
        <p:spPr>
          <a:ln/>
        </p:spPr>
        <p:txBody>
          <a:bodyPr/>
          <a:lstStyle>
            <a:lvl1pPr>
              <a:defRPr/>
            </a:lvl1pPr>
          </a:lstStyle>
          <a:p>
            <a:pPr>
              <a:defRPr/>
            </a:pPr>
            <a:fld id="{07068301-6D40-470F-B176-B49822329637}" type="slidenum">
              <a:rPr lang="zh-CN" altLang="en-US"/>
              <a:pPr>
                <a:defRPr/>
              </a:pPr>
              <a:t>‹#›</a:t>
            </a:fld>
            <a:endParaRPr lang="zh-CN" altLang="en-US"/>
          </a:p>
        </p:txBody>
      </p:sp>
    </p:spTree>
    <p:extLst>
      <p:ext uri="{BB962C8B-B14F-4D97-AF65-F5344CB8AC3E}">
        <p14:creationId xmlns:p14="http://schemas.microsoft.com/office/powerpoint/2010/main" val="4028241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6">
            <a:extLst>
              <a:ext uri="{FF2B5EF4-FFF2-40B4-BE49-F238E27FC236}">
                <a16:creationId xmlns:a16="http://schemas.microsoft.com/office/drawing/2014/main" id="{B298088A-2D6E-4450-9D3A-4D16BC144BD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7">
            <a:extLst>
              <a:ext uri="{FF2B5EF4-FFF2-40B4-BE49-F238E27FC236}">
                <a16:creationId xmlns:a16="http://schemas.microsoft.com/office/drawing/2014/main" id="{390D8C46-5568-4378-AAAB-8222DB81C94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76CADE6C-6B3B-447B-A6E8-30F478E88DB5}"/>
              </a:ext>
            </a:extLst>
          </p:cNvPr>
          <p:cNvSpPr>
            <a:spLocks noGrp="1" noChangeArrowheads="1"/>
          </p:cNvSpPr>
          <p:nvPr>
            <p:ph type="sldNum" sz="quarter" idx="12"/>
          </p:nvPr>
        </p:nvSpPr>
        <p:spPr>
          <a:ln/>
        </p:spPr>
        <p:txBody>
          <a:bodyPr/>
          <a:lstStyle>
            <a:lvl1pPr>
              <a:defRPr/>
            </a:lvl1pPr>
          </a:lstStyle>
          <a:p>
            <a:pPr>
              <a:defRPr/>
            </a:pPr>
            <a:fld id="{7AC8A07F-D1D9-4A2B-A649-1B840EC6D3C1}" type="slidenum">
              <a:rPr lang="zh-CN" altLang="en-US"/>
              <a:pPr>
                <a:defRPr/>
              </a:pPr>
              <a:t>‹#›</a:t>
            </a:fld>
            <a:endParaRPr lang="zh-CN" altLang="en-US"/>
          </a:p>
        </p:txBody>
      </p:sp>
    </p:spTree>
    <p:extLst>
      <p:ext uri="{BB962C8B-B14F-4D97-AF65-F5344CB8AC3E}">
        <p14:creationId xmlns:p14="http://schemas.microsoft.com/office/powerpoint/2010/main" val="29832783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6">
            <a:extLst>
              <a:ext uri="{FF2B5EF4-FFF2-40B4-BE49-F238E27FC236}">
                <a16:creationId xmlns:a16="http://schemas.microsoft.com/office/drawing/2014/main" id="{F6F1C2CB-5155-49B0-B120-676B05698A8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7">
            <a:extLst>
              <a:ext uri="{FF2B5EF4-FFF2-40B4-BE49-F238E27FC236}">
                <a16:creationId xmlns:a16="http://schemas.microsoft.com/office/drawing/2014/main" id="{586F63CD-50D5-4756-9C99-0E85891050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372326A0-647C-4ECB-9F7A-66474A85C9E9}"/>
              </a:ext>
            </a:extLst>
          </p:cNvPr>
          <p:cNvSpPr>
            <a:spLocks noGrp="1" noChangeArrowheads="1"/>
          </p:cNvSpPr>
          <p:nvPr>
            <p:ph type="sldNum" sz="quarter" idx="12"/>
          </p:nvPr>
        </p:nvSpPr>
        <p:spPr>
          <a:ln/>
        </p:spPr>
        <p:txBody>
          <a:bodyPr/>
          <a:lstStyle>
            <a:lvl1pPr>
              <a:defRPr/>
            </a:lvl1pPr>
          </a:lstStyle>
          <a:p>
            <a:pPr>
              <a:defRPr/>
            </a:pPr>
            <a:fld id="{6E2534E0-E25B-469F-BE1E-086DED199A3D}" type="slidenum">
              <a:rPr lang="zh-CN" altLang="en-US"/>
              <a:pPr>
                <a:defRPr/>
              </a:pPr>
              <a:t>‹#›</a:t>
            </a:fld>
            <a:endParaRPr lang="zh-CN" altLang="en-US"/>
          </a:p>
        </p:txBody>
      </p:sp>
    </p:spTree>
    <p:extLst>
      <p:ext uri="{BB962C8B-B14F-4D97-AF65-F5344CB8AC3E}">
        <p14:creationId xmlns:p14="http://schemas.microsoft.com/office/powerpoint/2010/main" val="150839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11421217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a:extLst>
              <a:ext uri="{FF2B5EF4-FFF2-40B4-BE49-F238E27FC236}">
                <a16:creationId xmlns:a16="http://schemas.microsoft.com/office/drawing/2014/main" id="{CB938043-8431-4B12-9216-B771D6639B4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7">
            <a:extLst>
              <a:ext uri="{FF2B5EF4-FFF2-40B4-BE49-F238E27FC236}">
                <a16:creationId xmlns:a16="http://schemas.microsoft.com/office/drawing/2014/main" id="{D6D935E9-2377-47DC-ABF9-551FDDA9B7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5F29B942-78C1-43A5-B751-5B642AA18282}"/>
              </a:ext>
            </a:extLst>
          </p:cNvPr>
          <p:cNvSpPr>
            <a:spLocks noGrp="1" noChangeArrowheads="1"/>
          </p:cNvSpPr>
          <p:nvPr>
            <p:ph type="sldNum" sz="quarter" idx="12"/>
          </p:nvPr>
        </p:nvSpPr>
        <p:spPr>
          <a:ln/>
        </p:spPr>
        <p:txBody>
          <a:bodyPr/>
          <a:lstStyle>
            <a:lvl1pPr>
              <a:defRPr/>
            </a:lvl1pPr>
          </a:lstStyle>
          <a:p>
            <a:pPr>
              <a:defRPr/>
            </a:pPr>
            <a:fld id="{36109D39-D1A0-4270-9066-02257280B52A}" type="slidenum">
              <a:rPr lang="zh-CN" altLang="en-US"/>
              <a:pPr>
                <a:defRPr/>
              </a:pPr>
              <a:t>‹#›</a:t>
            </a:fld>
            <a:endParaRPr lang="zh-CN" altLang="en-US"/>
          </a:p>
        </p:txBody>
      </p:sp>
    </p:spTree>
    <p:extLst>
      <p:ext uri="{BB962C8B-B14F-4D97-AF65-F5344CB8AC3E}">
        <p14:creationId xmlns:p14="http://schemas.microsoft.com/office/powerpoint/2010/main" val="2633279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6">
            <a:extLst>
              <a:ext uri="{FF2B5EF4-FFF2-40B4-BE49-F238E27FC236}">
                <a16:creationId xmlns:a16="http://schemas.microsoft.com/office/drawing/2014/main" id="{BACDB8A0-A537-4052-BAE6-0F496ABCCB2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7">
            <a:extLst>
              <a:ext uri="{FF2B5EF4-FFF2-40B4-BE49-F238E27FC236}">
                <a16:creationId xmlns:a16="http://schemas.microsoft.com/office/drawing/2014/main" id="{6A39BDDF-CADF-4B8B-B987-D766CCB78D7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9E17F6DE-EA35-48F4-B2DE-1DE07158B9E2}"/>
              </a:ext>
            </a:extLst>
          </p:cNvPr>
          <p:cNvSpPr>
            <a:spLocks noGrp="1" noChangeArrowheads="1"/>
          </p:cNvSpPr>
          <p:nvPr>
            <p:ph type="sldNum" sz="quarter" idx="12"/>
          </p:nvPr>
        </p:nvSpPr>
        <p:spPr>
          <a:ln/>
        </p:spPr>
        <p:txBody>
          <a:bodyPr/>
          <a:lstStyle>
            <a:lvl1pPr>
              <a:defRPr/>
            </a:lvl1pPr>
          </a:lstStyle>
          <a:p>
            <a:pPr>
              <a:defRPr/>
            </a:pPr>
            <a:fld id="{CF3A431C-610A-4D9F-9284-104FE740EB22}" type="slidenum">
              <a:rPr lang="zh-CN" altLang="en-US"/>
              <a:pPr>
                <a:defRPr/>
              </a:pPr>
              <a:t>‹#›</a:t>
            </a:fld>
            <a:endParaRPr lang="zh-CN" altLang="en-US"/>
          </a:p>
        </p:txBody>
      </p:sp>
    </p:spTree>
    <p:extLst>
      <p:ext uri="{BB962C8B-B14F-4D97-AF65-F5344CB8AC3E}">
        <p14:creationId xmlns:p14="http://schemas.microsoft.com/office/powerpoint/2010/main" val="12461186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068CBEF-4C56-4D0C-BD62-135B95B2C9B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7">
            <a:extLst>
              <a:ext uri="{FF2B5EF4-FFF2-40B4-BE49-F238E27FC236}">
                <a16:creationId xmlns:a16="http://schemas.microsoft.com/office/drawing/2014/main" id="{B359468F-802C-401A-AEC1-4FD61854DEF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0F66C154-9847-4144-A484-601EF736B121}"/>
              </a:ext>
            </a:extLst>
          </p:cNvPr>
          <p:cNvSpPr>
            <a:spLocks noGrp="1" noChangeArrowheads="1"/>
          </p:cNvSpPr>
          <p:nvPr>
            <p:ph type="sldNum" sz="quarter" idx="12"/>
          </p:nvPr>
        </p:nvSpPr>
        <p:spPr>
          <a:ln/>
        </p:spPr>
        <p:txBody>
          <a:bodyPr/>
          <a:lstStyle>
            <a:lvl1pPr>
              <a:defRPr/>
            </a:lvl1pPr>
          </a:lstStyle>
          <a:p>
            <a:pPr>
              <a:defRPr/>
            </a:pPr>
            <a:fld id="{4A0EA3CD-C258-4C94-A12D-E5BD42C30361}" type="slidenum">
              <a:rPr lang="zh-CN" altLang="en-US"/>
              <a:pPr>
                <a:defRPr/>
              </a:pPr>
              <a:t>‹#›</a:t>
            </a:fld>
            <a:endParaRPr lang="zh-CN" altLang="en-US"/>
          </a:p>
        </p:txBody>
      </p:sp>
    </p:spTree>
    <p:extLst>
      <p:ext uri="{BB962C8B-B14F-4D97-AF65-F5344CB8AC3E}">
        <p14:creationId xmlns:p14="http://schemas.microsoft.com/office/powerpoint/2010/main" val="35974424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6">
            <a:extLst>
              <a:ext uri="{FF2B5EF4-FFF2-40B4-BE49-F238E27FC236}">
                <a16:creationId xmlns:a16="http://schemas.microsoft.com/office/drawing/2014/main" id="{38407150-33CB-438F-BB1C-399F2FF6865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7">
            <a:extLst>
              <a:ext uri="{FF2B5EF4-FFF2-40B4-BE49-F238E27FC236}">
                <a16:creationId xmlns:a16="http://schemas.microsoft.com/office/drawing/2014/main" id="{759F51C3-9E96-4776-A725-60ED9B7199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5AA103A0-8624-4596-BC10-9ACCBB2C7D3C}"/>
              </a:ext>
            </a:extLst>
          </p:cNvPr>
          <p:cNvSpPr>
            <a:spLocks noGrp="1" noChangeArrowheads="1"/>
          </p:cNvSpPr>
          <p:nvPr>
            <p:ph type="sldNum" sz="quarter" idx="12"/>
          </p:nvPr>
        </p:nvSpPr>
        <p:spPr>
          <a:ln/>
        </p:spPr>
        <p:txBody>
          <a:bodyPr/>
          <a:lstStyle>
            <a:lvl1pPr>
              <a:defRPr/>
            </a:lvl1pPr>
          </a:lstStyle>
          <a:p>
            <a:pPr>
              <a:defRPr/>
            </a:pPr>
            <a:fld id="{C9AE2530-9E33-419B-8D0B-98746096DCE1}" type="slidenum">
              <a:rPr lang="zh-CN" altLang="en-US"/>
              <a:pPr>
                <a:defRPr/>
              </a:pPr>
              <a:t>‹#›</a:t>
            </a:fld>
            <a:endParaRPr lang="zh-CN" altLang="en-US"/>
          </a:p>
        </p:txBody>
      </p:sp>
    </p:spTree>
    <p:extLst>
      <p:ext uri="{BB962C8B-B14F-4D97-AF65-F5344CB8AC3E}">
        <p14:creationId xmlns:p14="http://schemas.microsoft.com/office/powerpoint/2010/main" val="366558403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6">
            <a:extLst>
              <a:ext uri="{FF2B5EF4-FFF2-40B4-BE49-F238E27FC236}">
                <a16:creationId xmlns:a16="http://schemas.microsoft.com/office/drawing/2014/main" id="{38003053-11FA-45D3-99AA-3C0F7A22B67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7">
            <a:extLst>
              <a:ext uri="{FF2B5EF4-FFF2-40B4-BE49-F238E27FC236}">
                <a16:creationId xmlns:a16="http://schemas.microsoft.com/office/drawing/2014/main" id="{80C402EC-5B1F-4BFE-B32D-F1B9774C0F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47C11FCF-6D49-4308-9793-6D2D4A6F37C1}"/>
              </a:ext>
            </a:extLst>
          </p:cNvPr>
          <p:cNvSpPr>
            <a:spLocks noGrp="1" noChangeArrowheads="1"/>
          </p:cNvSpPr>
          <p:nvPr>
            <p:ph type="sldNum" sz="quarter" idx="12"/>
          </p:nvPr>
        </p:nvSpPr>
        <p:spPr>
          <a:ln/>
        </p:spPr>
        <p:txBody>
          <a:bodyPr/>
          <a:lstStyle>
            <a:lvl1pPr>
              <a:defRPr/>
            </a:lvl1pPr>
          </a:lstStyle>
          <a:p>
            <a:pPr>
              <a:defRPr/>
            </a:pPr>
            <a:fld id="{3986C676-0C66-46A0-A706-2EF3E9FE1C38}" type="slidenum">
              <a:rPr lang="zh-CN" altLang="en-US"/>
              <a:pPr>
                <a:defRPr/>
              </a:pPr>
              <a:t>‹#›</a:t>
            </a:fld>
            <a:endParaRPr lang="zh-CN" altLang="en-US"/>
          </a:p>
        </p:txBody>
      </p:sp>
    </p:spTree>
    <p:extLst>
      <p:ext uri="{BB962C8B-B14F-4D97-AF65-F5344CB8AC3E}">
        <p14:creationId xmlns:p14="http://schemas.microsoft.com/office/powerpoint/2010/main" val="41605729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a:extLst>
              <a:ext uri="{FF2B5EF4-FFF2-40B4-BE49-F238E27FC236}">
                <a16:creationId xmlns:a16="http://schemas.microsoft.com/office/drawing/2014/main" id="{DF398F85-4F77-4719-864A-4B883D34EEFB}"/>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7">
            <a:extLst>
              <a:ext uri="{FF2B5EF4-FFF2-40B4-BE49-F238E27FC236}">
                <a16:creationId xmlns:a16="http://schemas.microsoft.com/office/drawing/2014/main" id="{504186D7-CDFD-490A-BC73-979E6F2616A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987CBA09-D260-4E14-9404-78E7D5EDB99F}"/>
              </a:ext>
            </a:extLst>
          </p:cNvPr>
          <p:cNvSpPr>
            <a:spLocks noGrp="1" noChangeArrowheads="1"/>
          </p:cNvSpPr>
          <p:nvPr>
            <p:ph type="sldNum" sz="quarter" idx="12"/>
          </p:nvPr>
        </p:nvSpPr>
        <p:spPr>
          <a:ln/>
        </p:spPr>
        <p:txBody>
          <a:bodyPr/>
          <a:lstStyle>
            <a:lvl1pPr>
              <a:defRPr/>
            </a:lvl1pPr>
          </a:lstStyle>
          <a:p>
            <a:pPr>
              <a:defRPr/>
            </a:pPr>
            <a:fld id="{162505D5-4B74-452A-94CC-CC6C5DF8FF0C}" type="slidenum">
              <a:rPr lang="zh-CN" altLang="en-US"/>
              <a:pPr>
                <a:defRPr/>
              </a:pPr>
              <a:t>‹#›</a:t>
            </a:fld>
            <a:endParaRPr lang="zh-CN" altLang="en-US"/>
          </a:p>
        </p:txBody>
      </p:sp>
    </p:spTree>
    <p:extLst>
      <p:ext uri="{BB962C8B-B14F-4D97-AF65-F5344CB8AC3E}">
        <p14:creationId xmlns:p14="http://schemas.microsoft.com/office/powerpoint/2010/main" val="3286310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6">
            <a:extLst>
              <a:ext uri="{FF2B5EF4-FFF2-40B4-BE49-F238E27FC236}">
                <a16:creationId xmlns:a16="http://schemas.microsoft.com/office/drawing/2014/main" id="{DD5A6974-41DC-438B-A9AF-703EBE20AAB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7">
            <a:extLst>
              <a:ext uri="{FF2B5EF4-FFF2-40B4-BE49-F238E27FC236}">
                <a16:creationId xmlns:a16="http://schemas.microsoft.com/office/drawing/2014/main" id="{1EB114FD-B0D3-4A50-8BB6-0F53ECA27D7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54EFC50D-CBFF-47B6-9FE6-873C608E3DB5}"/>
              </a:ext>
            </a:extLst>
          </p:cNvPr>
          <p:cNvSpPr>
            <a:spLocks noGrp="1" noChangeArrowheads="1"/>
          </p:cNvSpPr>
          <p:nvPr>
            <p:ph type="sldNum" sz="quarter" idx="12"/>
          </p:nvPr>
        </p:nvSpPr>
        <p:spPr>
          <a:ln/>
        </p:spPr>
        <p:txBody>
          <a:bodyPr/>
          <a:lstStyle>
            <a:lvl1pPr>
              <a:defRPr/>
            </a:lvl1pPr>
          </a:lstStyle>
          <a:p>
            <a:pPr>
              <a:defRPr/>
            </a:pPr>
            <a:fld id="{085FFCD2-C04D-42D7-AD0F-AADF32EB37BA}" type="slidenum">
              <a:rPr lang="zh-CN" altLang="en-US"/>
              <a:pPr>
                <a:defRPr/>
              </a:pPr>
              <a:t>‹#›</a:t>
            </a:fld>
            <a:endParaRPr lang="zh-CN" altLang="en-US"/>
          </a:p>
        </p:txBody>
      </p:sp>
    </p:spTree>
    <p:extLst>
      <p:ext uri="{BB962C8B-B14F-4D97-AF65-F5344CB8AC3E}">
        <p14:creationId xmlns:p14="http://schemas.microsoft.com/office/powerpoint/2010/main" val="38313158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2">
            <a:extLst>
              <a:ext uri="{FF2B5EF4-FFF2-40B4-BE49-F238E27FC236}">
                <a16:creationId xmlns:a16="http://schemas.microsoft.com/office/drawing/2014/main" id="{C4984E19-A6A5-4A0C-87F3-DC48FA943CA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3">
            <a:extLst>
              <a:ext uri="{FF2B5EF4-FFF2-40B4-BE49-F238E27FC236}">
                <a16:creationId xmlns:a16="http://schemas.microsoft.com/office/drawing/2014/main" id="{95583857-4511-4AE0-B263-E70F910FBE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790BB1BA-9BFA-4F6E-AF11-6C07EF038D0B}"/>
              </a:ext>
            </a:extLst>
          </p:cNvPr>
          <p:cNvSpPr>
            <a:spLocks noGrp="1" noChangeArrowheads="1"/>
          </p:cNvSpPr>
          <p:nvPr>
            <p:ph type="sldNum" sz="quarter" idx="12"/>
          </p:nvPr>
        </p:nvSpPr>
        <p:spPr>
          <a:ln/>
        </p:spPr>
        <p:txBody>
          <a:bodyPr/>
          <a:lstStyle>
            <a:lvl1pPr>
              <a:defRPr/>
            </a:lvl1pPr>
          </a:lstStyle>
          <a:p>
            <a:pPr>
              <a:defRPr/>
            </a:pPr>
            <a:fld id="{71ABB990-1758-45EA-BB90-7FC9866D80BA}" type="slidenum">
              <a:rPr lang="zh-CN" altLang="en-US"/>
              <a:pPr>
                <a:defRPr/>
              </a:pPr>
              <a:t>‹#›</a:t>
            </a:fld>
            <a:endParaRPr lang="zh-CN" altLang="en-US"/>
          </a:p>
        </p:txBody>
      </p:sp>
    </p:spTree>
    <p:extLst>
      <p:ext uri="{BB962C8B-B14F-4D97-AF65-F5344CB8AC3E}">
        <p14:creationId xmlns:p14="http://schemas.microsoft.com/office/powerpoint/2010/main" val="15513485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a:extLst>
              <a:ext uri="{FF2B5EF4-FFF2-40B4-BE49-F238E27FC236}">
                <a16:creationId xmlns:a16="http://schemas.microsoft.com/office/drawing/2014/main" id="{8A474B82-ED49-4382-869A-45C81294BF4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3">
            <a:extLst>
              <a:ext uri="{FF2B5EF4-FFF2-40B4-BE49-F238E27FC236}">
                <a16:creationId xmlns:a16="http://schemas.microsoft.com/office/drawing/2014/main" id="{D3D3A63D-815A-4BDA-A306-56E74C47E8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CD4E28E-8996-4483-A535-10B75C611E16}"/>
              </a:ext>
            </a:extLst>
          </p:cNvPr>
          <p:cNvSpPr>
            <a:spLocks noGrp="1" noChangeArrowheads="1"/>
          </p:cNvSpPr>
          <p:nvPr>
            <p:ph type="sldNum" sz="quarter" idx="12"/>
          </p:nvPr>
        </p:nvSpPr>
        <p:spPr>
          <a:ln/>
        </p:spPr>
        <p:txBody>
          <a:bodyPr/>
          <a:lstStyle>
            <a:lvl1pPr>
              <a:defRPr/>
            </a:lvl1pPr>
          </a:lstStyle>
          <a:p>
            <a:pPr>
              <a:defRPr/>
            </a:pPr>
            <a:fld id="{E8E74444-FDE4-48A9-AB62-8FD3D436A0A9}" type="slidenum">
              <a:rPr lang="zh-CN" altLang="en-US"/>
              <a:pPr>
                <a:defRPr/>
              </a:pPr>
              <a:t>‹#›</a:t>
            </a:fld>
            <a:endParaRPr lang="zh-CN" altLang="en-US"/>
          </a:p>
        </p:txBody>
      </p:sp>
    </p:spTree>
    <p:extLst>
      <p:ext uri="{BB962C8B-B14F-4D97-AF65-F5344CB8AC3E}">
        <p14:creationId xmlns:p14="http://schemas.microsoft.com/office/powerpoint/2010/main" val="30946912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2">
            <a:extLst>
              <a:ext uri="{FF2B5EF4-FFF2-40B4-BE49-F238E27FC236}">
                <a16:creationId xmlns:a16="http://schemas.microsoft.com/office/drawing/2014/main" id="{2B194D20-9F77-453A-9B05-D7A97ECB2FB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3">
            <a:extLst>
              <a:ext uri="{FF2B5EF4-FFF2-40B4-BE49-F238E27FC236}">
                <a16:creationId xmlns:a16="http://schemas.microsoft.com/office/drawing/2014/main" id="{111004E3-6FA2-4D71-9BFB-609BB91D7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9CA45282-45B3-4481-9CAB-97FBCF8D3D35}"/>
              </a:ext>
            </a:extLst>
          </p:cNvPr>
          <p:cNvSpPr>
            <a:spLocks noGrp="1" noChangeArrowheads="1"/>
          </p:cNvSpPr>
          <p:nvPr>
            <p:ph type="sldNum" sz="quarter" idx="12"/>
          </p:nvPr>
        </p:nvSpPr>
        <p:spPr>
          <a:ln/>
        </p:spPr>
        <p:txBody>
          <a:bodyPr/>
          <a:lstStyle>
            <a:lvl1pPr>
              <a:defRPr/>
            </a:lvl1pPr>
          </a:lstStyle>
          <a:p>
            <a:pPr>
              <a:defRPr/>
            </a:pPr>
            <a:fld id="{326477D7-5F55-4A67-9F37-04D9316A5F20}" type="slidenum">
              <a:rPr lang="zh-CN" altLang="en-US"/>
              <a:pPr>
                <a:defRPr/>
              </a:pPr>
              <a:t>‹#›</a:t>
            </a:fld>
            <a:endParaRPr lang="zh-CN" altLang="en-US"/>
          </a:p>
        </p:txBody>
      </p:sp>
    </p:spTree>
    <p:extLst>
      <p:ext uri="{BB962C8B-B14F-4D97-AF65-F5344CB8AC3E}">
        <p14:creationId xmlns:p14="http://schemas.microsoft.com/office/powerpoint/2010/main" val="154540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4726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2">
            <a:extLst>
              <a:ext uri="{FF2B5EF4-FFF2-40B4-BE49-F238E27FC236}">
                <a16:creationId xmlns:a16="http://schemas.microsoft.com/office/drawing/2014/main" id="{325BCBF0-DB7A-432B-B0D4-8502F3903937}"/>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3">
            <a:extLst>
              <a:ext uri="{FF2B5EF4-FFF2-40B4-BE49-F238E27FC236}">
                <a16:creationId xmlns:a16="http://schemas.microsoft.com/office/drawing/2014/main" id="{88C43E78-07FD-4D71-A109-72D937C5C56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CECADE0E-2F9A-441E-BD5D-46C23A779E1B}"/>
              </a:ext>
            </a:extLst>
          </p:cNvPr>
          <p:cNvSpPr>
            <a:spLocks noGrp="1" noChangeArrowheads="1"/>
          </p:cNvSpPr>
          <p:nvPr>
            <p:ph type="sldNum" sz="quarter" idx="12"/>
          </p:nvPr>
        </p:nvSpPr>
        <p:spPr>
          <a:ln/>
        </p:spPr>
        <p:txBody>
          <a:bodyPr/>
          <a:lstStyle>
            <a:lvl1pPr>
              <a:defRPr/>
            </a:lvl1pPr>
          </a:lstStyle>
          <a:p>
            <a:pPr>
              <a:defRPr/>
            </a:pPr>
            <a:fld id="{3B6A2FD5-7DCA-41C9-86F0-6B6C378D4E81}" type="slidenum">
              <a:rPr lang="zh-CN" altLang="en-US"/>
              <a:pPr>
                <a:defRPr/>
              </a:pPr>
              <a:t>‹#›</a:t>
            </a:fld>
            <a:endParaRPr lang="zh-CN" altLang="en-US"/>
          </a:p>
        </p:txBody>
      </p:sp>
    </p:spTree>
    <p:extLst>
      <p:ext uri="{BB962C8B-B14F-4D97-AF65-F5344CB8AC3E}">
        <p14:creationId xmlns:p14="http://schemas.microsoft.com/office/powerpoint/2010/main" val="15617387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2">
            <a:extLst>
              <a:ext uri="{FF2B5EF4-FFF2-40B4-BE49-F238E27FC236}">
                <a16:creationId xmlns:a16="http://schemas.microsoft.com/office/drawing/2014/main" id="{432C04B6-96CB-468D-944F-9042221F389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3">
            <a:extLst>
              <a:ext uri="{FF2B5EF4-FFF2-40B4-BE49-F238E27FC236}">
                <a16:creationId xmlns:a16="http://schemas.microsoft.com/office/drawing/2014/main" id="{C241E4FB-E4E1-407E-8F3C-465028AEDC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6DB45AB0-24CC-4B89-A943-28F829B40F11}"/>
              </a:ext>
            </a:extLst>
          </p:cNvPr>
          <p:cNvSpPr>
            <a:spLocks noGrp="1" noChangeArrowheads="1"/>
          </p:cNvSpPr>
          <p:nvPr>
            <p:ph type="sldNum" sz="quarter" idx="12"/>
          </p:nvPr>
        </p:nvSpPr>
        <p:spPr>
          <a:ln/>
        </p:spPr>
        <p:txBody>
          <a:bodyPr/>
          <a:lstStyle>
            <a:lvl1pPr>
              <a:defRPr/>
            </a:lvl1pPr>
          </a:lstStyle>
          <a:p>
            <a:pPr>
              <a:defRPr/>
            </a:pPr>
            <a:fld id="{6318F3E0-D59B-42CD-B522-DA6AAB9395E4}" type="slidenum">
              <a:rPr lang="zh-CN" altLang="en-US"/>
              <a:pPr>
                <a:defRPr/>
              </a:pPr>
              <a:t>‹#›</a:t>
            </a:fld>
            <a:endParaRPr lang="zh-CN" altLang="en-US"/>
          </a:p>
        </p:txBody>
      </p:sp>
    </p:spTree>
    <p:extLst>
      <p:ext uri="{BB962C8B-B14F-4D97-AF65-F5344CB8AC3E}">
        <p14:creationId xmlns:p14="http://schemas.microsoft.com/office/powerpoint/2010/main" val="251984961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2">
            <a:extLst>
              <a:ext uri="{FF2B5EF4-FFF2-40B4-BE49-F238E27FC236}">
                <a16:creationId xmlns:a16="http://schemas.microsoft.com/office/drawing/2014/main" id="{1CE629CF-EC90-4DA8-934B-1CE7D8FEE71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3">
            <a:extLst>
              <a:ext uri="{FF2B5EF4-FFF2-40B4-BE49-F238E27FC236}">
                <a16:creationId xmlns:a16="http://schemas.microsoft.com/office/drawing/2014/main" id="{731FF39B-1289-4577-948C-0470633C191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FAAC1826-5A43-4E5B-A2C0-D87A33208B6A}"/>
              </a:ext>
            </a:extLst>
          </p:cNvPr>
          <p:cNvSpPr>
            <a:spLocks noGrp="1" noChangeArrowheads="1"/>
          </p:cNvSpPr>
          <p:nvPr>
            <p:ph type="sldNum" sz="quarter" idx="12"/>
          </p:nvPr>
        </p:nvSpPr>
        <p:spPr>
          <a:ln/>
        </p:spPr>
        <p:txBody>
          <a:bodyPr/>
          <a:lstStyle>
            <a:lvl1pPr>
              <a:defRPr/>
            </a:lvl1pPr>
          </a:lstStyle>
          <a:p>
            <a:pPr>
              <a:defRPr/>
            </a:pPr>
            <a:fld id="{ECFC51FD-0F35-466F-92BB-2379D4DE3A09}" type="slidenum">
              <a:rPr lang="zh-CN" altLang="en-US"/>
              <a:pPr>
                <a:defRPr/>
              </a:pPr>
              <a:t>‹#›</a:t>
            </a:fld>
            <a:endParaRPr lang="zh-CN" altLang="en-US"/>
          </a:p>
        </p:txBody>
      </p:sp>
    </p:spTree>
    <p:extLst>
      <p:ext uri="{BB962C8B-B14F-4D97-AF65-F5344CB8AC3E}">
        <p14:creationId xmlns:p14="http://schemas.microsoft.com/office/powerpoint/2010/main" val="21442770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B769106C-F04B-4D50-8233-10AC42D5EBD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3">
            <a:extLst>
              <a:ext uri="{FF2B5EF4-FFF2-40B4-BE49-F238E27FC236}">
                <a16:creationId xmlns:a16="http://schemas.microsoft.com/office/drawing/2014/main" id="{71A4FFAE-705D-40E5-9462-97BA2E0B24B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6ADE771E-5000-47A7-9237-EDC90636BA14}"/>
              </a:ext>
            </a:extLst>
          </p:cNvPr>
          <p:cNvSpPr>
            <a:spLocks noGrp="1" noChangeArrowheads="1"/>
          </p:cNvSpPr>
          <p:nvPr>
            <p:ph type="sldNum" sz="quarter" idx="12"/>
          </p:nvPr>
        </p:nvSpPr>
        <p:spPr>
          <a:ln/>
        </p:spPr>
        <p:txBody>
          <a:bodyPr/>
          <a:lstStyle>
            <a:lvl1pPr>
              <a:defRPr/>
            </a:lvl1pPr>
          </a:lstStyle>
          <a:p>
            <a:pPr>
              <a:defRPr/>
            </a:pPr>
            <a:fld id="{82AC936D-F8A0-48F4-BB3D-AA0074C2D5E9}" type="slidenum">
              <a:rPr lang="zh-CN" altLang="en-US"/>
              <a:pPr>
                <a:defRPr/>
              </a:pPr>
              <a:t>‹#›</a:t>
            </a:fld>
            <a:endParaRPr lang="zh-CN" altLang="en-US"/>
          </a:p>
        </p:txBody>
      </p:sp>
    </p:spTree>
    <p:extLst>
      <p:ext uri="{BB962C8B-B14F-4D97-AF65-F5344CB8AC3E}">
        <p14:creationId xmlns:p14="http://schemas.microsoft.com/office/powerpoint/2010/main" val="40919458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2">
            <a:extLst>
              <a:ext uri="{FF2B5EF4-FFF2-40B4-BE49-F238E27FC236}">
                <a16:creationId xmlns:a16="http://schemas.microsoft.com/office/drawing/2014/main" id="{42998088-66F8-46D0-9193-4FC6023C3AA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3">
            <a:extLst>
              <a:ext uri="{FF2B5EF4-FFF2-40B4-BE49-F238E27FC236}">
                <a16:creationId xmlns:a16="http://schemas.microsoft.com/office/drawing/2014/main" id="{D0D560F3-AE76-494E-9FA8-B04836ED678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77519C91-27F7-4A5F-88A9-1E0EF1C0D4C5}"/>
              </a:ext>
            </a:extLst>
          </p:cNvPr>
          <p:cNvSpPr>
            <a:spLocks noGrp="1" noChangeArrowheads="1"/>
          </p:cNvSpPr>
          <p:nvPr>
            <p:ph type="sldNum" sz="quarter" idx="12"/>
          </p:nvPr>
        </p:nvSpPr>
        <p:spPr>
          <a:ln/>
        </p:spPr>
        <p:txBody>
          <a:bodyPr/>
          <a:lstStyle>
            <a:lvl1pPr>
              <a:defRPr/>
            </a:lvl1pPr>
          </a:lstStyle>
          <a:p>
            <a:pPr>
              <a:defRPr/>
            </a:pPr>
            <a:fld id="{7B5DDCE5-5553-40D9-9A4B-09B52C85F588}" type="slidenum">
              <a:rPr lang="zh-CN" altLang="en-US"/>
              <a:pPr>
                <a:defRPr/>
              </a:pPr>
              <a:t>‹#›</a:t>
            </a:fld>
            <a:endParaRPr lang="zh-CN" altLang="en-US"/>
          </a:p>
        </p:txBody>
      </p:sp>
    </p:spTree>
    <p:extLst>
      <p:ext uri="{BB962C8B-B14F-4D97-AF65-F5344CB8AC3E}">
        <p14:creationId xmlns:p14="http://schemas.microsoft.com/office/powerpoint/2010/main" val="32916003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2">
            <a:extLst>
              <a:ext uri="{FF2B5EF4-FFF2-40B4-BE49-F238E27FC236}">
                <a16:creationId xmlns:a16="http://schemas.microsoft.com/office/drawing/2014/main" id="{7A9E659A-90E0-4C83-B2A5-159E84A203F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3">
            <a:extLst>
              <a:ext uri="{FF2B5EF4-FFF2-40B4-BE49-F238E27FC236}">
                <a16:creationId xmlns:a16="http://schemas.microsoft.com/office/drawing/2014/main" id="{F24280FD-B2C1-4F20-97E8-6934BFA9457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99F880C7-2CB5-4BC3-8A73-BF871DD2CEB7}"/>
              </a:ext>
            </a:extLst>
          </p:cNvPr>
          <p:cNvSpPr>
            <a:spLocks noGrp="1" noChangeArrowheads="1"/>
          </p:cNvSpPr>
          <p:nvPr>
            <p:ph type="sldNum" sz="quarter" idx="12"/>
          </p:nvPr>
        </p:nvSpPr>
        <p:spPr>
          <a:ln/>
        </p:spPr>
        <p:txBody>
          <a:bodyPr/>
          <a:lstStyle>
            <a:lvl1pPr>
              <a:defRPr/>
            </a:lvl1pPr>
          </a:lstStyle>
          <a:p>
            <a:pPr>
              <a:defRPr/>
            </a:pPr>
            <a:fld id="{CA9A459B-B9A1-4E80-B9DD-21E6112832F5}" type="slidenum">
              <a:rPr lang="zh-CN" altLang="en-US"/>
              <a:pPr>
                <a:defRPr/>
              </a:pPr>
              <a:t>‹#›</a:t>
            </a:fld>
            <a:endParaRPr lang="zh-CN" altLang="en-US"/>
          </a:p>
        </p:txBody>
      </p:sp>
    </p:spTree>
    <p:extLst>
      <p:ext uri="{BB962C8B-B14F-4D97-AF65-F5344CB8AC3E}">
        <p14:creationId xmlns:p14="http://schemas.microsoft.com/office/powerpoint/2010/main" val="325708956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a:extLst>
              <a:ext uri="{FF2B5EF4-FFF2-40B4-BE49-F238E27FC236}">
                <a16:creationId xmlns:a16="http://schemas.microsoft.com/office/drawing/2014/main" id="{1167100E-C7D1-4C99-8252-EE6EF6A0F33E}"/>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3">
            <a:extLst>
              <a:ext uri="{FF2B5EF4-FFF2-40B4-BE49-F238E27FC236}">
                <a16:creationId xmlns:a16="http://schemas.microsoft.com/office/drawing/2014/main" id="{B0AB7952-1D78-4FD5-B868-E8E3807BC15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91153FAD-CEB7-49CC-AA86-39D94DC9D4BA}"/>
              </a:ext>
            </a:extLst>
          </p:cNvPr>
          <p:cNvSpPr>
            <a:spLocks noGrp="1" noChangeArrowheads="1"/>
          </p:cNvSpPr>
          <p:nvPr>
            <p:ph type="sldNum" sz="quarter" idx="12"/>
          </p:nvPr>
        </p:nvSpPr>
        <p:spPr>
          <a:ln/>
        </p:spPr>
        <p:txBody>
          <a:bodyPr/>
          <a:lstStyle>
            <a:lvl1pPr>
              <a:defRPr/>
            </a:lvl1pPr>
          </a:lstStyle>
          <a:p>
            <a:pPr>
              <a:defRPr/>
            </a:pPr>
            <a:fld id="{4F9BC72A-44DE-4380-B7FD-733FAB94C51E}" type="slidenum">
              <a:rPr lang="zh-CN" altLang="en-US"/>
              <a:pPr>
                <a:defRPr/>
              </a:pPr>
              <a:t>‹#›</a:t>
            </a:fld>
            <a:endParaRPr lang="zh-CN" altLang="en-US"/>
          </a:p>
        </p:txBody>
      </p:sp>
    </p:spTree>
    <p:extLst>
      <p:ext uri="{BB962C8B-B14F-4D97-AF65-F5344CB8AC3E}">
        <p14:creationId xmlns:p14="http://schemas.microsoft.com/office/powerpoint/2010/main" val="36143609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a:extLst>
              <a:ext uri="{FF2B5EF4-FFF2-40B4-BE49-F238E27FC236}">
                <a16:creationId xmlns:a16="http://schemas.microsoft.com/office/drawing/2014/main" id="{5A3F7258-38B2-4DA5-AA2B-888AA5E5D50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3">
            <a:extLst>
              <a:ext uri="{FF2B5EF4-FFF2-40B4-BE49-F238E27FC236}">
                <a16:creationId xmlns:a16="http://schemas.microsoft.com/office/drawing/2014/main" id="{481683F2-1936-4D50-BCE7-DF5E6AF1208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AAA8759F-D278-4B45-AEF7-5C9240AEA7A1}"/>
              </a:ext>
            </a:extLst>
          </p:cNvPr>
          <p:cNvSpPr>
            <a:spLocks noGrp="1" noChangeArrowheads="1"/>
          </p:cNvSpPr>
          <p:nvPr>
            <p:ph type="sldNum" sz="quarter" idx="12"/>
          </p:nvPr>
        </p:nvSpPr>
        <p:spPr>
          <a:ln/>
        </p:spPr>
        <p:txBody>
          <a:bodyPr/>
          <a:lstStyle>
            <a:lvl1pPr>
              <a:defRPr/>
            </a:lvl1pPr>
          </a:lstStyle>
          <a:p>
            <a:pPr>
              <a:defRPr/>
            </a:pPr>
            <a:fld id="{10A5D378-DBA0-480E-AEEF-65814BB3955B}" type="slidenum">
              <a:rPr lang="zh-CN" altLang="en-US"/>
              <a:pPr>
                <a:defRPr/>
              </a:pPr>
              <a:t>‹#›</a:t>
            </a:fld>
            <a:endParaRPr lang="zh-CN" altLang="en-US"/>
          </a:p>
        </p:txBody>
      </p:sp>
    </p:spTree>
    <p:extLst>
      <p:ext uri="{BB962C8B-B14F-4D97-AF65-F5344CB8AC3E}">
        <p14:creationId xmlns:p14="http://schemas.microsoft.com/office/powerpoint/2010/main" val="21817674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1">
            <a:extLst>
              <a:ext uri="{FF2B5EF4-FFF2-40B4-BE49-F238E27FC236}">
                <a16:creationId xmlns:a16="http://schemas.microsoft.com/office/drawing/2014/main" id="{E3C6C94F-F14D-4BD4-8C83-183537F666C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63F5C056-EA66-4562-BEFC-ED93B09830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B7AA7CE6-DB37-46E4-BB86-69527E905182}"/>
              </a:ext>
            </a:extLst>
          </p:cNvPr>
          <p:cNvSpPr>
            <a:spLocks noGrp="1" noChangeArrowheads="1"/>
          </p:cNvSpPr>
          <p:nvPr>
            <p:ph type="sldNum" sz="quarter" idx="12"/>
          </p:nvPr>
        </p:nvSpPr>
        <p:spPr>
          <a:ln/>
        </p:spPr>
        <p:txBody>
          <a:bodyPr/>
          <a:lstStyle>
            <a:lvl1pPr>
              <a:defRPr/>
            </a:lvl1pPr>
          </a:lstStyle>
          <a:p>
            <a:pPr>
              <a:defRPr/>
            </a:pPr>
            <a:fld id="{9172E95A-36E5-4D0D-8188-45E9A581831C}" type="slidenum">
              <a:rPr lang="zh-CN" altLang="en-US"/>
              <a:pPr>
                <a:defRPr/>
              </a:pPr>
              <a:t>‹#›</a:t>
            </a:fld>
            <a:endParaRPr lang="zh-CN" altLang="en-US"/>
          </a:p>
        </p:txBody>
      </p:sp>
    </p:spTree>
    <p:extLst>
      <p:ext uri="{BB962C8B-B14F-4D97-AF65-F5344CB8AC3E}">
        <p14:creationId xmlns:p14="http://schemas.microsoft.com/office/powerpoint/2010/main" val="333519902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a:extLst>
              <a:ext uri="{FF2B5EF4-FFF2-40B4-BE49-F238E27FC236}">
                <a16:creationId xmlns:a16="http://schemas.microsoft.com/office/drawing/2014/main" id="{612EA898-DFE9-4159-A4CC-42C83D0E279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64039B00-78BD-43C4-AED2-07C75CB05A9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DEC04C6-4CBF-4D61-9296-61D062F9599B}"/>
              </a:ext>
            </a:extLst>
          </p:cNvPr>
          <p:cNvSpPr>
            <a:spLocks noGrp="1" noChangeArrowheads="1"/>
          </p:cNvSpPr>
          <p:nvPr>
            <p:ph type="sldNum" sz="quarter" idx="12"/>
          </p:nvPr>
        </p:nvSpPr>
        <p:spPr>
          <a:ln/>
        </p:spPr>
        <p:txBody>
          <a:bodyPr/>
          <a:lstStyle>
            <a:lvl1pPr>
              <a:defRPr/>
            </a:lvl1pPr>
          </a:lstStyle>
          <a:p>
            <a:pPr>
              <a:defRPr/>
            </a:pPr>
            <a:fld id="{024030EC-76F6-4FD8-8396-2D2CD78723A7}" type="slidenum">
              <a:rPr lang="zh-CN" altLang="en-US"/>
              <a:pPr>
                <a:defRPr/>
              </a:pPr>
              <a:t>‹#›</a:t>
            </a:fld>
            <a:endParaRPr lang="zh-CN" altLang="en-US"/>
          </a:p>
        </p:txBody>
      </p:sp>
    </p:spTree>
    <p:extLst>
      <p:ext uri="{BB962C8B-B14F-4D97-AF65-F5344CB8AC3E}">
        <p14:creationId xmlns:p14="http://schemas.microsoft.com/office/powerpoint/2010/main" val="274293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30662483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1">
            <a:extLst>
              <a:ext uri="{FF2B5EF4-FFF2-40B4-BE49-F238E27FC236}">
                <a16:creationId xmlns:a16="http://schemas.microsoft.com/office/drawing/2014/main" id="{0E8DE09B-183B-4CAF-8084-90A92F85A03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42FB8AB0-713F-4E20-A89D-41AFC45121D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3CA030A9-9E40-4899-82D4-456485A74B42}"/>
              </a:ext>
            </a:extLst>
          </p:cNvPr>
          <p:cNvSpPr>
            <a:spLocks noGrp="1" noChangeArrowheads="1"/>
          </p:cNvSpPr>
          <p:nvPr>
            <p:ph type="sldNum" sz="quarter" idx="12"/>
          </p:nvPr>
        </p:nvSpPr>
        <p:spPr>
          <a:ln/>
        </p:spPr>
        <p:txBody>
          <a:bodyPr/>
          <a:lstStyle>
            <a:lvl1pPr>
              <a:defRPr/>
            </a:lvl1pPr>
          </a:lstStyle>
          <a:p>
            <a:pPr>
              <a:defRPr/>
            </a:pPr>
            <a:fld id="{3D9C2526-F27B-4720-BE88-023E0A688598}" type="slidenum">
              <a:rPr lang="zh-CN" altLang="en-US"/>
              <a:pPr>
                <a:defRPr/>
              </a:pPr>
              <a:t>‹#›</a:t>
            </a:fld>
            <a:endParaRPr lang="zh-CN" altLang="en-US"/>
          </a:p>
        </p:txBody>
      </p:sp>
    </p:spTree>
    <p:extLst>
      <p:ext uri="{BB962C8B-B14F-4D97-AF65-F5344CB8AC3E}">
        <p14:creationId xmlns:p14="http://schemas.microsoft.com/office/powerpoint/2010/main" val="7576471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1">
            <a:extLst>
              <a:ext uri="{FF2B5EF4-FFF2-40B4-BE49-F238E27FC236}">
                <a16:creationId xmlns:a16="http://schemas.microsoft.com/office/drawing/2014/main" id="{F7A594BA-FCF1-441F-A966-D2A6094FCAD3}"/>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a:extLst>
              <a:ext uri="{FF2B5EF4-FFF2-40B4-BE49-F238E27FC236}">
                <a16:creationId xmlns:a16="http://schemas.microsoft.com/office/drawing/2014/main" id="{847B60CD-01EB-4883-B618-C50875B21C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DC827824-E5E8-4BCD-9CF6-CBD20A6E0E4F}"/>
              </a:ext>
            </a:extLst>
          </p:cNvPr>
          <p:cNvSpPr>
            <a:spLocks noGrp="1" noChangeArrowheads="1"/>
          </p:cNvSpPr>
          <p:nvPr>
            <p:ph type="sldNum" sz="quarter" idx="12"/>
          </p:nvPr>
        </p:nvSpPr>
        <p:spPr>
          <a:ln/>
        </p:spPr>
        <p:txBody>
          <a:bodyPr/>
          <a:lstStyle>
            <a:lvl1pPr>
              <a:defRPr/>
            </a:lvl1pPr>
          </a:lstStyle>
          <a:p>
            <a:pPr>
              <a:defRPr/>
            </a:pPr>
            <a:fld id="{8D7B3217-9218-4132-B5A5-4A532A752A70}" type="slidenum">
              <a:rPr lang="zh-CN" altLang="en-US"/>
              <a:pPr>
                <a:defRPr/>
              </a:pPr>
              <a:t>‹#›</a:t>
            </a:fld>
            <a:endParaRPr lang="zh-CN" altLang="en-US"/>
          </a:p>
        </p:txBody>
      </p:sp>
    </p:spTree>
    <p:extLst>
      <p:ext uri="{BB962C8B-B14F-4D97-AF65-F5344CB8AC3E}">
        <p14:creationId xmlns:p14="http://schemas.microsoft.com/office/powerpoint/2010/main" val="30508012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1">
            <a:extLst>
              <a:ext uri="{FF2B5EF4-FFF2-40B4-BE49-F238E27FC236}">
                <a16:creationId xmlns:a16="http://schemas.microsoft.com/office/drawing/2014/main" id="{30B034CB-EE0C-4C50-8C53-9171BF79D07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2">
            <a:extLst>
              <a:ext uri="{FF2B5EF4-FFF2-40B4-BE49-F238E27FC236}">
                <a16:creationId xmlns:a16="http://schemas.microsoft.com/office/drawing/2014/main" id="{2C0BD604-05A4-4683-B5A0-76526A05BD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9E2D5423-BB66-41D8-9DCD-EA869B76A554}"/>
              </a:ext>
            </a:extLst>
          </p:cNvPr>
          <p:cNvSpPr>
            <a:spLocks noGrp="1" noChangeArrowheads="1"/>
          </p:cNvSpPr>
          <p:nvPr>
            <p:ph type="sldNum" sz="quarter" idx="12"/>
          </p:nvPr>
        </p:nvSpPr>
        <p:spPr>
          <a:ln/>
        </p:spPr>
        <p:txBody>
          <a:bodyPr/>
          <a:lstStyle>
            <a:lvl1pPr>
              <a:defRPr/>
            </a:lvl1pPr>
          </a:lstStyle>
          <a:p>
            <a:pPr>
              <a:defRPr/>
            </a:pPr>
            <a:fld id="{1DFD97F0-9B78-4EB1-877B-8830A3E5EF4E}" type="slidenum">
              <a:rPr lang="zh-CN" altLang="en-US"/>
              <a:pPr>
                <a:defRPr/>
              </a:pPr>
              <a:t>‹#›</a:t>
            </a:fld>
            <a:endParaRPr lang="zh-CN" altLang="en-US"/>
          </a:p>
        </p:txBody>
      </p:sp>
    </p:spTree>
    <p:extLst>
      <p:ext uri="{BB962C8B-B14F-4D97-AF65-F5344CB8AC3E}">
        <p14:creationId xmlns:p14="http://schemas.microsoft.com/office/powerpoint/2010/main" val="23288315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1">
            <a:extLst>
              <a:ext uri="{FF2B5EF4-FFF2-40B4-BE49-F238E27FC236}">
                <a16:creationId xmlns:a16="http://schemas.microsoft.com/office/drawing/2014/main" id="{C5E87888-B472-4005-BBD1-F21984EC7CB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2">
            <a:extLst>
              <a:ext uri="{FF2B5EF4-FFF2-40B4-BE49-F238E27FC236}">
                <a16:creationId xmlns:a16="http://schemas.microsoft.com/office/drawing/2014/main" id="{354EF46D-3FB1-4B00-9C68-FB30D83B6D1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F4659D0E-BC7A-471E-8E9A-2FF4B326CAF6}"/>
              </a:ext>
            </a:extLst>
          </p:cNvPr>
          <p:cNvSpPr>
            <a:spLocks noGrp="1" noChangeArrowheads="1"/>
          </p:cNvSpPr>
          <p:nvPr>
            <p:ph type="sldNum" sz="quarter" idx="12"/>
          </p:nvPr>
        </p:nvSpPr>
        <p:spPr>
          <a:ln/>
        </p:spPr>
        <p:txBody>
          <a:bodyPr/>
          <a:lstStyle>
            <a:lvl1pPr>
              <a:defRPr/>
            </a:lvl1pPr>
          </a:lstStyle>
          <a:p>
            <a:pPr>
              <a:defRPr/>
            </a:pPr>
            <a:fld id="{AAD70FF0-1CA6-45B3-B21A-6BEB3D9E6D2B}" type="slidenum">
              <a:rPr lang="zh-CN" altLang="en-US"/>
              <a:pPr>
                <a:defRPr/>
              </a:pPr>
              <a:t>‹#›</a:t>
            </a:fld>
            <a:endParaRPr lang="zh-CN" altLang="en-US"/>
          </a:p>
        </p:txBody>
      </p:sp>
    </p:spTree>
    <p:extLst>
      <p:ext uri="{BB962C8B-B14F-4D97-AF65-F5344CB8AC3E}">
        <p14:creationId xmlns:p14="http://schemas.microsoft.com/office/powerpoint/2010/main" val="350709308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9F11B1-69FE-4B31-88D2-BA883D35128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2">
            <a:extLst>
              <a:ext uri="{FF2B5EF4-FFF2-40B4-BE49-F238E27FC236}">
                <a16:creationId xmlns:a16="http://schemas.microsoft.com/office/drawing/2014/main" id="{5215EA90-BA28-4584-8B8F-11071B3AD7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CB060E40-1BDC-40DC-AF80-C66B9DDA94AC}"/>
              </a:ext>
            </a:extLst>
          </p:cNvPr>
          <p:cNvSpPr>
            <a:spLocks noGrp="1" noChangeArrowheads="1"/>
          </p:cNvSpPr>
          <p:nvPr>
            <p:ph type="sldNum" sz="quarter" idx="12"/>
          </p:nvPr>
        </p:nvSpPr>
        <p:spPr>
          <a:ln/>
        </p:spPr>
        <p:txBody>
          <a:bodyPr/>
          <a:lstStyle>
            <a:lvl1pPr>
              <a:defRPr/>
            </a:lvl1pPr>
          </a:lstStyle>
          <a:p>
            <a:pPr>
              <a:defRPr/>
            </a:pPr>
            <a:fld id="{0940E63C-4E60-4C6A-8BDD-7C0E34A849A0}" type="slidenum">
              <a:rPr lang="zh-CN" altLang="en-US"/>
              <a:pPr>
                <a:defRPr/>
              </a:pPr>
              <a:t>‹#›</a:t>
            </a:fld>
            <a:endParaRPr lang="zh-CN" altLang="en-US"/>
          </a:p>
        </p:txBody>
      </p:sp>
    </p:spTree>
    <p:extLst>
      <p:ext uri="{BB962C8B-B14F-4D97-AF65-F5344CB8AC3E}">
        <p14:creationId xmlns:p14="http://schemas.microsoft.com/office/powerpoint/2010/main" val="118526809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1">
            <a:extLst>
              <a:ext uri="{FF2B5EF4-FFF2-40B4-BE49-F238E27FC236}">
                <a16:creationId xmlns:a16="http://schemas.microsoft.com/office/drawing/2014/main" id="{D7BF1A1A-9B21-4B4D-9449-FDCF7ACE2EE9}"/>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a:extLst>
              <a:ext uri="{FF2B5EF4-FFF2-40B4-BE49-F238E27FC236}">
                <a16:creationId xmlns:a16="http://schemas.microsoft.com/office/drawing/2014/main" id="{8B991352-1A8C-4E7E-B699-D2B2BA2D8CE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8FEC3AA7-058A-46F8-888D-469DAB436A7E}"/>
              </a:ext>
            </a:extLst>
          </p:cNvPr>
          <p:cNvSpPr>
            <a:spLocks noGrp="1" noChangeArrowheads="1"/>
          </p:cNvSpPr>
          <p:nvPr>
            <p:ph type="sldNum" sz="quarter" idx="12"/>
          </p:nvPr>
        </p:nvSpPr>
        <p:spPr>
          <a:ln/>
        </p:spPr>
        <p:txBody>
          <a:bodyPr/>
          <a:lstStyle>
            <a:lvl1pPr>
              <a:defRPr/>
            </a:lvl1pPr>
          </a:lstStyle>
          <a:p>
            <a:pPr>
              <a:defRPr/>
            </a:pPr>
            <a:fld id="{A58C0A47-1E4A-480E-A935-89C1B4EF1696}" type="slidenum">
              <a:rPr lang="zh-CN" altLang="en-US"/>
              <a:pPr>
                <a:defRPr/>
              </a:pPr>
              <a:t>‹#›</a:t>
            </a:fld>
            <a:endParaRPr lang="zh-CN" altLang="en-US"/>
          </a:p>
        </p:txBody>
      </p:sp>
    </p:spTree>
    <p:extLst>
      <p:ext uri="{BB962C8B-B14F-4D97-AF65-F5344CB8AC3E}">
        <p14:creationId xmlns:p14="http://schemas.microsoft.com/office/powerpoint/2010/main" val="27850108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1">
            <a:extLst>
              <a:ext uri="{FF2B5EF4-FFF2-40B4-BE49-F238E27FC236}">
                <a16:creationId xmlns:a16="http://schemas.microsoft.com/office/drawing/2014/main" id="{D560302A-F4A1-428A-9960-CC51CABFDC4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2">
            <a:extLst>
              <a:ext uri="{FF2B5EF4-FFF2-40B4-BE49-F238E27FC236}">
                <a16:creationId xmlns:a16="http://schemas.microsoft.com/office/drawing/2014/main" id="{8A3BC9EB-AB9E-415F-B3A7-87AB7704B7A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EA8F5206-47A9-44E2-B30B-9F6A9201DC70}"/>
              </a:ext>
            </a:extLst>
          </p:cNvPr>
          <p:cNvSpPr>
            <a:spLocks noGrp="1" noChangeArrowheads="1"/>
          </p:cNvSpPr>
          <p:nvPr>
            <p:ph type="sldNum" sz="quarter" idx="12"/>
          </p:nvPr>
        </p:nvSpPr>
        <p:spPr>
          <a:ln/>
        </p:spPr>
        <p:txBody>
          <a:bodyPr/>
          <a:lstStyle>
            <a:lvl1pPr>
              <a:defRPr/>
            </a:lvl1pPr>
          </a:lstStyle>
          <a:p>
            <a:pPr>
              <a:defRPr/>
            </a:pPr>
            <a:fld id="{3E902B20-B051-4892-A07D-5F273D6E3398}" type="slidenum">
              <a:rPr lang="zh-CN" altLang="en-US"/>
              <a:pPr>
                <a:defRPr/>
              </a:pPr>
              <a:t>‹#›</a:t>
            </a:fld>
            <a:endParaRPr lang="zh-CN" altLang="en-US"/>
          </a:p>
        </p:txBody>
      </p:sp>
    </p:spTree>
    <p:extLst>
      <p:ext uri="{BB962C8B-B14F-4D97-AF65-F5344CB8AC3E}">
        <p14:creationId xmlns:p14="http://schemas.microsoft.com/office/powerpoint/2010/main" val="20867999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a:extLst>
              <a:ext uri="{FF2B5EF4-FFF2-40B4-BE49-F238E27FC236}">
                <a16:creationId xmlns:a16="http://schemas.microsoft.com/office/drawing/2014/main" id="{84551B30-4D74-4CF8-A99A-F488202834E0}"/>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2346681F-D282-413D-809F-3E34893117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2CA69E70-FDC4-4A75-9989-0193979887AC}"/>
              </a:ext>
            </a:extLst>
          </p:cNvPr>
          <p:cNvSpPr>
            <a:spLocks noGrp="1" noChangeArrowheads="1"/>
          </p:cNvSpPr>
          <p:nvPr>
            <p:ph type="sldNum" sz="quarter" idx="12"/>
          </p:nvPr>
        </p:nvSpPr>
        <p:spPr>
          <a:ln/>
        </p:spPr>
        <p:txBody>
          <a:bodyPr/>
          <a:lstStyle>
            <a:lvl1pPr>
              <a:defRPr/>
            </a:lvl1pPr>
          </a:lstStyle>
          <a:p>
            <a:pPr>
              <a:defRPr/>
            </a:pPr>
            <a:fld id="{C7ACBECC-AC1F-452F-80BB-400D573D47D9}" type="slidenum">
              <a:rPr lang="zh-CN" altLang="en-US"/>
              <a:pPr>
                <a:defRPr/>
              </a:pPr>
              <a:t>‹#›</a:t>
            </a:fld>
            <a:endParaRPr lang="zh-CN" altLang="en-US"/>
          </a:p>
        </p:txBody>
      </p:sp>
    </p:spTree>
    <p:extLst>
      <p:ext uri="{BB962C8B-B14F-4D97-AF65-F5344CB8AC3E}">
        <p14:creationId xmlns:p14="http://schemas.microsoft.com/office/powerpoint/2010/main" val="5846568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1">
            <a:extLst>
              <a:ext uri="{FF2B5EF4-FFF2-40B4-BE49-F238E27FC236}">
                <a16:creationId xmlns:a16="http://schemas.microsoft.com/office/drawing/2014/main" id="{E32D10EF-F197-4320-9752-92FBADB5BE8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2">
            <a:extLst>
              <a:ext uri="{FF2B5EF4-FFF2-40B4-BE49-F238E27FC236}">
                <a16:creationId xmlns:a16="http://schemas.microsoft.com/office/drawing/2014/main" id="{675CEA94-B7A7-4E04-B3E2-9EEB3FF0A6A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B8A2243B-7812-4196-B933-3C0BFAFDB71F}"/>
              </a:ext>
            </a:extLst>
          </p:cNvPr>
          <p:cNvSpPr>
            <a:spLocks noGrp="1" noChangeArrowheads="1"/>
          </p:cNvSpPr>
          <p:nvPr>
            <p:ph type="sldNum" sz="quarter" idx="12"/>
          </p:nvPr>
        </p:nvSpPr>
        <p:spPr>
          <a:ln/>
        </p:spPr>
        <p:txBody>
          <a:bodyPr/>
          <a:lstStyle>
            <a:lvl1pPr>
              <a:defRPr/>
            </a:lvl1pPr>
          </a:lstStyle>
          <a:p>
            <a:pPr>
              <a:defRPr/>
            </a:pPr>
            <a:fld id="{4F4F25AD-DBFC-4077-B98B-668BFE24CA83}" type="slidenum">
              <a:rPr lang="zh-CN" altLang="en-US"/>
              <a:pPr>
                <a:defRPr/>
              </a:pPr>
              <a:t>‹#›</a:t>
            </a:fld>
            <a:endParaRPr lang="zh-CN" altLang="en-US"/>
          </a:p>
        </p:txBody>
      </p:sp>
    </p:spTree>
    <p:extLst>
      <p:ext uri="{BB962C8B-B14F-4D97-AF65-F5344CB8AC3E}">
        <p14:creationId xmlns:p14="http://schemas.microsoft.com/office/powerpoint/2010/main" val="319067978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12B8E77F-7AAA-43A0-8198-0DB6D78822E1}"/>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0EFD12E9-B55F-42EB-8F68-02341A1C5E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9C47D7-1BB9-44C8-BF1D-BE67CF504477}"/>
              </a:ext>
            </a:extLst>
          </p:cNvPr>
          <p:cNvSpPr>
            <a:spLocks noGrp="1" noChangeArrowheads="1"/>
          </p:cNvSpPr>
          <p:nvPr>
            <p:ph type="sldNum" sz="quarter" idx="12"/>
          </p:nvPr>
        </p:nvSpPr>
        <p:spPr>
          <a:ln/>
        </p:spPr>
        <p:txBody>
          <a:bodyPr/>
          <a:lstStyle>
            <a:lvl1pPr>
              <a:defRPr/>
            </a:lvl1pPr>
          </a:lstStyle>
          <a:p>
            <a:pPr>
              <a:defRPr/>
            </a:pPr>
            <a:fld id="{5537A244-5649-40EE-8FDB-014529D8C8E2}" type="slidenum">
              <a:rPr lang="zh-CN" altLang="en-US"/>
              <a:pPr>
                <a:defRPr/>
              </a:pPr>
              <a:t>‹#›</a:t>
            </a:fld>
            <a:endParaRPr lang="zh-CN" altLang="en-US"/>
          </a:p>
        </p:txBody>
      </p:sp>
    </p:spTree>
    <p:extLst>
      <p:ext uri="{BB962C8B-B14F-4D97-AF65-F5344CB8AC3E}">
        <p14:creationId xmlns:p14="http://schemas.microsoft.com/office/powerpoint/2010/main" val="426249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538724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17924309-8774-48BB-9E41-F1CA08D4D5CD}"/>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523DBC40-F88B-4694-98B5-AE0C01870A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EDC02A4-D89E-4B8D-BDCE-4F86779E1854}"/>
              </a:ext>
            </a:extLst>
          </p:cNvPr>
          <p:cNvSpPr>
            <a:spLocks noGrp="1" noChangeArrowheads="1"/>
          </p:cNvSpPr>
          <p:nvPr>
            <p:ph type="sldNum" sz="quarter" idx="12"/>
          </p:nvPr>
        </p:nvSpPr>
        <p:spPr>
          <a:ln/>
        </p:spPr>
        <p:txBody>
          <a:bodyPr/>
          <a:lstStyle>
            <a:lvl1pPr>
              <a:defRPr/>
            </a:lvl1pPr>
          </a:lstStyle>
          <a:p>
            <a:pPr>
              <a:defRPr/>
            </a:pPr>
            <a:fld id="{3BFD11CE-C3E7-4232-B698-A2937FD8A08B}" type="slidenum">
              <a:rPr lang="zh-CN" altLang="en-US"/>
              <a:pPr>
                <a:defRPr/>
              </a:pPr>
              <a:t>‹#›</a:t>
            </a:fld>
            <a:endParaRPr lang="zh-CN" altLang="en-US"/>
          </a:p>
        </p:txBody>
      </p:sp>
    </p:spTree>
    <p:extLst>
      <p:ext uri="{BB962C8B-B14F-4D97-AF65-F5344CB8AC3E}">
        <p14:creationId xmlns:p14="http://schemas.microsoft.com/office/powerpoint/2010/main" val="12539638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4C0029B1-CC2F-42A9-8CA4-1FCBCE53BC12}"/>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88F5F871-1D64-4CD3-BA88-2752CAD269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DC826C-A4E9-4DC2-9048-4C736816B078}"/>
              </a:ext>
            </a:extLst>
          </p:cNvPr>
          <p:cNvSpPr>
            <a:spLocks noGrp="1" noChangeArrowheads="1"/>
          </p:cNvSpPr>
          <p:nvPr>
            <p:ph type="sldNum" sz="quarter" idx="12"/>
          </p:nvPr>
        </p:nvSpPr>
        <p:spPr>
          <a:ln/>
        </p:spPr>
        <p:txBody>
          <a:bodyPr/>
          <a:lstStyle>
            <a:lvl1pPr>
              <a:defRPr/>
            </a:lvl1pPr>
          </a:lstStyle>
          <a:p>
            <a:pPr>
              <a:defRPr/>
            </a:pPr>
            <a:fld id="{10B82302-3286-40BD-8A26-288B6B85D55D}" type="slidenum">
              <a:rPr lang="zh-CN" altLang="en-US"/>
              <a:pPr>
                <a:defRPr/>
              </a:pPr>
              <a:t>‹#›</a:t>
            </a:fld>
            <a:endParaRPr lang="zh-CN" altLang="en-US"/>
          </a:p>
        </p:txBody>
      </p:sp>
    </p:spTree>
    <p:extLst>
      <p:ext uri="{BB962C8B-B14F-4D97-AF65-F5344CB8AC3E}">
        <p14:creationId xmlns:p14="http://schemas.microsoft.com/office/powerpoint/2010/main" val="9443731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0A36B7C2-4D79-4871-9781-0D77528C792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D1F43213-3CED-4164-82BD-F4E308F1035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091DDE0-76E0-45B7-8A88-F2A4284F4984}"/>
              </a:ext>
            </a:extLst>
          </p:cNvPr>
          <p:cNvSpPr>
            <a:spLocks noGrp="1" noChangeArrowheads="1"/>
          </p:cNvSpPr>
          <p:nvPr>
            <p:ph type="sldNum" sz="quarter" idx="12"/>
          </p:nvPr>
        </p:nvSpPr>
        <p:spPr>
          <a:ln/>
        </p:spPr>
        <p:txBody>
          <a:bodyPr/>
          <a:lstStyle>
            <a:lvl1pPr>
              <a:defRPr/>
            </a:lvl1pPr>
          </a:lstStyle>
          <a:p>
            <a:pPr>
              <a:defRPr/>
            </a:pPr>
            <a:fld id="{F3668DFE-C3D5-4280-B3A2-33F670182F7E}" type="slidenum">
              <a:rPr lang="zh-CN" altLang="en-US"/>
              <a:pPr>
                <a:defRPr/>
              </a:pPr>
              <a:t>‹#›</a:t>
            </a:fld>
            <a:endParaRPr lang="zh-CN" altLang="en-US"/>
          </a:p>
        </p:txBody>
      </p:sp>
    </p:spTree>
    <p:extLst>
      <p:ext uri="{BB962C8B-B14F-4D97-AF65-F5344CB8AC3E}">
        <p14:creationId xmlns:p14="http://schemas.microsoft.com/office/powerpoint/2010/main" val="8482649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578965DC-9026-452F-88F6-24DF757DEF7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5">
            <a:extLst>
              <a:ext uri="{FF2B5EF4-FFF2-40B4-BE49-F238E27FC236}">
                <a16:creationId xmlns:a16="http://schemas.microsoft.com/office/drawing/2014/main" id="{BB4E1AAD-EE87-4276-B87E-C4D4981879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7E03FB5-214F-45A7-BAF9-2267B0CAE43C}"/>
              </a:ext>
            </a:extLst>
          </p:cNvPr>
          <p:cNvSpPr>
            <a:spLocks noGrp="1" noChangeArrowheads="1"/>
          </p:cNvSpPr>
          <p:nvPr>
            <p:ph type="sldNum" sz="quarter" idx="12"/>
          </p:nvPr>
        </p:nvSpPr>
        <p:spPr>
          <a:ln/>
        </p:spPr>
        <p:txBody>
          <a:bodyPr/>
          <a:lstStyle>
            <a:lvl1pPr>
              <a:defRPr/>
            </a:lvl1pPr>
          </a:lstStyle>
          <a:p>
            <a:pPr>
              <a:defRPr/>
            </a:pPr>
            <a:fld id="{EE69A20F-7563-46D4-B47F-C02D54188014}" type="slidenum">
              <a:rPr lang="zh-CN" altLang="en-US"/>
              <a:pPr>
                <a:defRPr/>
              </a:pPr>
              <a:t>‹#›</a:t>
            </a:fld>
            <a:endParaRPr lang="zh-CN" altLang="en-US"/>
          </a:p>
        </p:txBody>
      </p:sp>
    </p:spTree>
    <p:extLst>
      <p:ext uri="{BB962C8B-B14F-4D97-AF65-F5344CB8AC3E}">
        <p14:creationId xmlns:p14="http://schemas.microsoft.com/office/powerpoint/2010/main" val="32533456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573E8472-C234-4694-AE59-5B8041D0E924}"/>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5">
            <a:extLst>
              <a:ext uri="{FF2B5EF4-FFF2-40B4-BE49-F238E27FC236}">
                <a16:creationId xmlns:a16="http://schemas.microsoft.com/office/drawing/2014/main" id="{5A233538-9A20-4B3B-B6D5-60FB600E78D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F235ABFC-0F00-440D-8E75-6C12F7DEA256}"/>
              </a:ext>
            </a:extLst>
          </p:cNvPr>
          <p:cNvSpPr>
            <a:spLocks noGrp="1" noChangeArrowheads="1"/>
          </p:cNvSpPr>
          <p:nvPr>
            <p:ph type="sldNum" sz="quarter" idx="12"/>
          </p:nvPr>
        </p:nvSpPr>
        <p:spPr>
          <a:ln/>
        </p:spPr>
        <p:txBody>
          <a:bodyPr/>
          <a:lstStyle>
            <a:lvl1pPr>
              <a:defRPr/>
            </a:lvl1pPr>
          </a:lstStyle>
          <a:p>
            <a:pPr>
              <a:defRPr/>
            </a:pPr>
            <a:fld id="{F3FF158F-C30D-4428-93BA-236E0D88F0C8}" type="slidenum">
              <a:rPr lang="zh-CN" altLang="en-US"/>
              <a:pPr>
                <a:defRPr/>
              </a:pPr>
              <a:t>‹#›</a:t>
            </a:fld>
            <a:endParaRPr lang="zh-CN" altLang="en-US"/>
          </a:p>
        </p:txBody>
      </p:sp>
    </p:spTree>
    <p:extLst>
      <p:ext uri="{BB962C8B-B14F-4D97-AF65-F5344CB8AC3E}">
        <p14:creationId xmlns:p14="http://schemas.microsoft.com/office/powerpoint/2010/main" val="28112682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B8525D96-9204-486C-9F74-28CFB8122725}"/>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5">
            <a:extLst>
              <a:ext uri="{FF2B5EF4-FFF2-40B4-BE49-F238E27FC236}">
                <a16:creationId xmlns:a16="http://schemas.microsoft.com/office/drawing/2014/main" id="{79648CA0-4CC9-4FD8-8BDE-1A13288EF65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E72F6B09-D3D3-4532-B003-0C930237CCFF}"/>
              </a:ext>
            </a:extLst>
          </p:cNvPr>
          <p:cNvSpPr>
            <a:spLocks noGrp="1" noChangeArrowheads="1"/>
          </p:cNvSpPr>
          <p:nvPr>
            <p:ph type="sldNum" sz="quarter" idx="12"/>
          </p:nvPr>
        </p:nvSpPr>
        <p:spPr>
          <a:ln/>
        </p:spPr>
        <p:txBody>
          <a:bodyPr/>
          <a:lstStyle>
            <a:lvl1pPr>
              <a:defRPr/>
            </a:lvl1pPr>
          </a:lstStyle>
          <a:p>
            <a:pPr>
              <a:defRPr/>
            </a:pPr>
            <a:fld id="{4B5D9D9D-8D43-412E-A8C7-6768DFFB11F2}" type="slidenum">
              <a:rPr lang="zh-CN" altLang="en-US"/>
              <a:pPr>
                <a:defRPr/>
              </a:pPr>
              <a:t>‹#›</a:t>
            </a:fld>
            <a:endParaRPr lang="zh-CN" altLang="en-US"/>
          </a:p>
        </p:txBody>
      </p:sp>
    </p:spTree>
    <p:extLst>
      <p:ext uri="{BB962C8B-B14F-4D97-AF65-F5344CB8AC3E}">
        <p14:creationId xmlns:p14="http://schemas.microsoft.com/office/powerpoint/2010/main" val="51427327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99FE6CF6-FFB5-4331-9161-3E5DA57DAC26}"/>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309A2DB4-0FEF-44EC-A61F-9A8E31F0F0D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44C8874-81BE-48CB-96EE-8AD77D699B7A}"/>
              </a:ext>
            </a:extLst>
          </p:cNvPr>
          <p:cNvSpPr>
            <a:spLocks noGrp="1" noChangeArrowheads="1"/>
          </p:cNvSpPr>
          <p:nvPr>
            <p:ph type="sldNum" sz="quarter" idx="12"/>
          </p:nvPr>
        </p:nvSpPr>
        <p:spPr>
          <a:ln/>
        </p:spPr>
        <p:txBody>
          <a:bodyPr/>
          <a:lstStyle>
            <a:lvl1pPr>
              <a:defRPr/>
            </a:lvl1pPr>
          </a:lstStyle>
          <a:p>
            <a:pPr>
              <a:defRPr/>
            </a:pPr>
            <a:fld id="{4BE051CB-7FE5-42AF-8797-9D146F57B9C1}" type="slidenum">
              <a:rPr lang="zh-CN" altLang="en-US"/>
              <a:pPr>
                <a:defRPr/>
              </a:pPr>
              <a:t>‹#›</a:t>
            </a:fld>
            <a:endParaRPr lang="zh-CN" altLang="en-US"/>
          </a:p>
        </p:txBody>
      </p:sp>
    </p:spTree>
    <p:extLst>
      <p:ext uri="{BB962C8B-B14F-4D97-AF65-F5344CB8AC3E}">
        <p14:creationId xmlns:p14="http://schemas.microsoft.com/office/powerpoint/2010/main" val="56742312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6B2B5A2E-73EE-410C-B4C5-2470EF747D6C}"/>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6254D580-0A22-4775-B18B-EA7A983A66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F0F8D10-C978-40A4-885A-22B5CF0337EA}"/>
              </a:ext>
            </a:extLst>
          </p:cNvPr>
          <p:cNvSpPr>
            <a:spLocks noGrp="1" noChangeArrowheads="1"/>
          </p:cNvSpPr>
          <p:nvPr>
            <p:ph type="sldNum" sz="quarter" idx="12"/>
          </p:nvPr>
        </p:nvSpPr>
        <p:spPr>
          <a:ln/>
        </p:spPr>
        <p:txBody>
          <a:bodyPr/>
          <a:lstStyle>
            <a:lvl1pPr>
              <a:defRPr/>
            </a:lvl1pPr>
          </a:lstStyle>
          <a:p>
            <a:pPr>
              <a:defRPr/>
            </a:pPr>
            <a:fld id="{1E5ED2B3-F3AA-40A7-9B1F-F32A31DAE188}" type="slidenum">
              <a:rPr lang="zh-CN" altLang="en-US"/>
              <a:pPr>
                <a:defRPr/>
              </a:pPr>
              <a:t>‹#›</a:t>
            </a:fld>
            <a:endParaRPr lang="zh-CN" altLang="en-US"/>
          </a:p>
        </p:txBody>
      </p:sp>
    </p:spTree>
    <p:extLst>
      <p:ext uri="{BB962C8B-B14F-4D97-AF65-F5344CB8AC3E}">
        <p14:creationId xmlns:p14="http://schemas.microsoft.com/office/powerpoint/2010/main" val="2391414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0B905311-B521-4D90-A51F-3A62C183FB0F}"/>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D97CE00E-2C00-4CD9-B56D-529140EDE6C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244D9B0-CC11-41EE-94B2-B71D9D7411DF}"/>
              </a:ext>
            </a:extLst>
          </p:cNvPr>
          <p:cNvSpPr>
            <a:spLocks noGrp="1" noChangeArrowheads="1"/>
          </p:cNvSpPr>
          <p:nvPr>
            <p:ph type="sldNum" sz="quarter" idx="12"/>
          </p:nvPr>
        </p:nvSpPr>
        <p:spPr>
          <a:ln/>
        </p:spPr>
        <p:txBody>
          <a:bodyPr/>
          <a:lstStyle>
            <a:lvl1pPr>
              <a:defRPr/>
            </a:lvl1pPr>
          </a:lstStyle>
          <a:p>
            <a:pPr>
              <a:defRPr/>
            </a:pPr>
            <a:fld id="{CE367547-F27A-48D5-8FF2-33049F86B53A}" type="slidenum">
              <a:rPr lang="zh-CN" altLang="en-US"/>
              <a:pPr>
                <a:defRPr/>
              </a:pPr>
              <a:t>‹#›</a:t>
            </a:fld>
            <a:endParaRPr lang="zh-CN" altLang="en-US"/>
          </a:p>
        </p:txBody>
      </p:sp>
    </p:spTree>
    <p:extLst>
      <p:ext uri="{BB962C8B-B14F-4D97-AF65-F5344CB8AC3E}">
        <p14:creationId xmlns:p14="http://schemas.microsoft.com/office/powerpoint/2010/main" val="21115974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3F013BDB-D501-4DD9-852D-2DA3DBC82F78}"/>
              </a:ext>
            </a:extLst>
          </p:cNvPr>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688CF277-C8E1-4802-BFA3-8C1B93EC1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650911F-C3FE-491A-8546-E68766B1A678}"/>
              </a:ext>
            </a:extLst>
          </p:cNvPr>
          <p:cNvSpPr>
            <a:spLocks noGrp="1" noChangeArrowheads="1"/>
          </p:cNvSpPr>
          <p:nvPr>
            <p:ph type="sldNum" sz="quarter" idx="12"/>
          </p:nvPr>
        </p:nvSpPr>
        <p:spPr>
          <a:ln/>
        </p:spPr>
        <p:txBody>
          <a:bodyPr/>
          <a:lstStyle>
            <a:lvl1pPr>
              <a:defRPr/>
            </a:lvl1pPr>
          </a:lstStyle>
          <a:p>
            <a:pPr>
              <a:defRPr/>
            </a:pPr>
            <a:fld id="{EB9077F7-6509-4ED1-B45C-D61C2B3C9A7D}" type="slidenum">
              <a:rPr lang="zh-CN" altLang="en-US"/>
              <a:pPr>
                <a:defRPr/>
              </a:pPr>
              <a:t>‹#›</a:t>
            </a:fld>
            <a:endParaRPr lang="zh-CN" altLang="en-US"/>
          </a:p>
        </p:txBody>
      </p:sp>
    </p:spTree>
    <p:extLst>
      <p:ext uri="{BB962C8B-B14F-4D97-AF65-F5344CB8AC3E}">
        <p14:creationId xmlns:p14="http://schemas.microsoft.com/office/powerpoint/2010/main" val="368278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1026" name="矩形 6">
            <a:extLst>
              <a:ext uri="{FF2B5EF4-FFF2-40B4-BE49-F238E27FC236}">
                <a16:creationId xmlns:a16="http://schemas.microsoft.com/office/drawing/2014/main" id="{BD62585B-EE28-484E-BB90-B81334691532}"/>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10242" name="矩形 6">
            <a:extLst>
              <a:ext uri="{FF2B5EF4-FFF2-40B4-BE49-F238E27FC236}">
                <a16:creationId xmlns:a16="http://schemas.microsoft.com/office/drawing/2014/main" id="{D5EED213-B952-4BF9-9C7F-75BA5A3BDABF}"/>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0243" name="日期占位符 4">
            <a:extLst>
              <a:ext uri="{FF2B5EF4-FFF2-40B4-BE49-F238E27FC236}">
                <a16:creationId xmlns:a16="http://schemas.microsoft.com/office/drawing/2014/main" id="{2F17A946-7F96-4B1D-A547-E8D8DB0E1A5A}"/>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0244" name="页脚占位符 5">
            <a:extLst>
              <a:ext uri="{FF2B5EF4-FFF2-40B4-BE49-F238E27FC236}">
                <a16:creationId xmlns:a16="http://schemas.microsoft.com/office/drawing/2014/main" id="{88E96F19-23E3-4210-9814-90D5806A3EED}"/>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0245" name="灯片编号占位符 6">
            <a:extLst>
              <a:ext uri="{FF2B5EF4-FFF2-40B4-BE49-F238E27FC236}">
                <a16:creationId xmlns:a16="http://schemas.microsoft.com/office/drawing/2014/main" id="{CD91AE94-0D84-41FB-BCE7-C5BAE04E7B0F}"/>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35CFEA0E-D064-4597-A3FA-955964BDE2F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11266" name="矩形 6">
            <a:extLst>
              <a:ext uri="{FF2B5EF4-FFF2-40B4-BE49-F238E27FC236}">
                <a16:creationId xmlns:a16="http://schemas.microsoft.com/office/drawing/2014/main" id="{0EACE69E-046C-4916-A4AD-C08331648D68}"/>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7" name="日期占位符 3">
            <a:extLst>
              <a:ext uri="{FF2B5EF4-FFF2-40B4-BE49-F238E27FC236}">
                <a16:creationId xmlns:a16="http://schemas.microsoft.com/office/drawing/2014/main" id="{67977F63-BF2D-46FF-B62B-D43FA5D80891}"/>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1268" name="页脚占位符 4">
            <a:extLst>
              <a:ext uri="{FF2B5EF4-FFF2-40B4-BE49-F238E27FC236}">
                <a16:creationId xmlns:a16="http://schemas.microsoft.com/office/drawing/2014/main" id="{E80DD998-C239-4D75-8D2F-CE11C9DBE65E}"/>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1269" name="灯片编号占位符 5">
            <a:extLst>
              <a:ext uri="{FF2B5EF4-FFF2-40B4-BE49-F238E27FC236}">
                <a16:creationId xmlns:a16="http://schemas.microsoft.com/office/drawing/2014/main" id="{BB1ADC93-91D2-4604-8C22-0CE793293FF4}"/>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179EE9A2-2A39-4B0A-8F1D-96722A6D25D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12290" name="矩形 6">
            <a:extLst>
              <a:ext uri="{FF2B5EF4-FFF2-40B4-BE49-F238E27FC236}">
                <a16:creationId xmlns:a16="http://schemas.microsoft.com/office/drawing/2014/main" id="{33007827-1AF9-4AAE-91A0-BB4DDE3F5FBE}"/>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2291" name="日期占位符 3">
            <a:extLst>
              <a:ext uri="{FF2B5EF4-FFF2-40B4-BE49-F238E27FC236}">
                <a16:creationId xmlns:a16="http://schemas.microsoft.com/office/drawing/2014/main" id="{0916E2AC-10C2-4325-AD8C-AE18E13757C6}"/>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2292" name="页脚占位符 4">
            <a:extLst>
              <a:ext uri="{FF2B5EF4-FFF2-40B4-BE49-F238E27FC236}">
                <a16:creationId xmlns:a16="http://schemas.microsoft.com/office/drawing/2014/main" id="{BE9CFBED-C2A8-4868-8480-C1D2BAA414A0}"/>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12293" name="灯片编号占位符 5">
            <a:extLst>
              <a:ext uri="{FF2B5EF4-FFF2-40B4-BE49-F238E27FC236}">
                <a16:creationId xmlns:a16="http://schemas.microsoft.com/office/drawing/2014/main" id="{B0D90114-E54F-4AA6-8B27-57FA3AC22FC8}"/>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191E9415-BF04-4CF0-A801-DE0568E22A5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2050" name="矩形 6">
            <a:extLst>
              <a:ext uri="{FF2B5EF4-FFF2-40B4-BE49-F238E27FC236}">
                <a16:creationId xmlns:a16="http://schemas.microsoft.com/office/drawing/2014/main" id="{C1399C00-D08B-4B58-996B-060887B51C6B}"/>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051" name="日期占位符 3">
            <a:extLst>
              <a:ext uri="{FF2B5EF4-FFF2-40B4-BE49-F238E27FC236}">
                <a16:creationId xmlns:a16="http://schemas.microsoft.com/office/drawing/2014/main" id="{4CA7CC52-93CF-4F97-A0B1-982F2AA3AAB3}"/>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2052" name="页脚占位符 4">
            <a:extLst>
              <a:ext uri="{FF2B5EF4-FFF2-40B4-BE49-F238E27FC236}">
                <a16:creationId xmlns:a16="http://schemas.microsoft.com/office/drawing/2014/main" id="{B778D4EE-BBA3-4F97-A4EA-B36C84356F80}"/>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2053" name="灯片编号占位符 5">
            <a:extLst>
              <a:ext uri="{FF2B5EF4-FFF2-40B4-BE49-F238E27FC236}">
                <a16:creationId xmlns:a16="http://schemas.microsoft.com/office/drawing/2014/main" id="{690A6F6C-EB3F-4466-9E99-73AFE7830DEF}"/>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4C754D7E-D3B0-46D9-8346-A4F98CC160B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3074" name="矩形 6">
            <a:extLst>
              <a:ext uri="{FF2B5EF4-FFF2-40B4-BE49-F238E27FC236}">
                <a16:creationId xmlns:a16="http://schemas.microsoft.com/office/drawing/2014/main" id="{CA321E83-5467-43B7-8B3D-ACBF5B04B7E4}"/>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3075" name="日期占位符 3">
            <a:extLst>
              <a:ext uri="{FF2B5EF4-FFF2-40B4-BE49-F238E27FC236}">
                <a16:creationId xmlns:a16="http://schemas.microsoft.com/office/drawing/2014/main" id="{F8250190-57F4-4E34-9545-5C5F532A9128}"/>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3076" name="页脚占位符 4">
            <a:extLst>
              <a:ext uri="{FF2B5EF4-FFF2-40B4-BE49-F238E27FC236}">
                <a16:creationId xmlns:a16="http://schemas.microsoft.com/office/drawing/2014/main" id="{86240420-E5DD-450E-91F0-C250F5B71012}"/>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3077" name="灯片编号占位符 5">
            <a:extLst>
              <a:ext uri="{FF2B5EF4-FFF2-40B4-BE49-F238E27FC236}">
                <a16:creationId xmlns:a16="http://schemas.microsoft.com/office/drawing/2014/main" id="{E558DB80-1E39-4140-9963-60344E790882}"/>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93305DAF-13A9-4805-AEA5-F6BB7A3A1E8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4098" name="矩形 6">
            <a:extLst>
              <a:ext uri="{FF2B5EF4-FFF2-40B4-BE49-F238E27FC236}">
                <a16:creationId xmlns:a16="http://schemas.microsoft.com/office/drawing/2014/main" id="{EE226BE7-0049-46BD-956C-87799730F845}"/>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4099" name="日期占位符 3">
            <a:extLst>
              <a:ext uri="{FF2B5EF4-FFF2-40B4-BE49-F238E27FC236}">
                <a16:creationId xmlns:a16="http://schemas.microsoft.com/office/drawing/2014/main" id="{12208617-7310-4135-A874-372E82FF9BD6}"/>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4100" name="页脚占位符 4">
            <a:extLst>
              <a:ext uri="{FF2B5EF4-FFF2-40B4-BE49-F238E27FC236}">
                <a16:creationId xmlns:a16="http://schemas.microsoft.com/office/drawing/2014/main" id="{CAD45CCF-05E1-4926-B841-63424161B358}"/>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4101" name="灯片编号占位符 5">
            <a:extLst>
              <a:ext uri="{FF2B5EF4-FFF2-40B4-BE49-F238E27FC236}">
                <a16:creationId xmlns:a16="http://schemas.microsoft.com/office/drawing/2014/main" id="{74C6BA24-5D98-47C8-9EE3-EC640AFEBD50}"/>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D20C0FB3-44EB-4C57-A00C-52EEF99847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5122" name="矩形 6">
            <a:extLst>
              <a:ext uri="{FF2B5EF4-FFF2-40B4-BE49-F238E27FC236}">
                <a16:creationId xmlns:a16="http://schemas.microsoft.com/office/drawing/2014/main" id="{E0CD5425-990B-4F7B-AF5C-55C7027025D1}"/>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5123" name="日期占位符 4">
            <a:extLst>
              <a:ext uri="{FF2B5EF4-FFF2-40B4-BE49-F238E27FC236}">
                <a16:creationId xmlns:a16="http://schemas.microsoft.com/office/drawing/2014/main" id="{FBF24A4F-DFCB-416A-869E-B9E92BAC3B32}"/>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5124" name="页脚占位符 5">
            <a:extLst>
              <a:ext uri="{FF2B5EF4-FFF2-40B4-BE49-F238E27FC236}">
                <a16:creationId xmlns:a16="http://schemas.microsoft.com/office/drawing/2014/main" id="{5F3D6BB2-9396-4CCF-A189-1D1738185600}"/>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5125" name="灯片编号占位符 6">
            <a:extLst>
              <a:ext uri="{FF2B5EF4-FFF2-40B4-BE49-F238E27FC236}">
                <a16:creationId xmlns:a16="http://schemas.microsoft.com/office/drawing/2014/main" id="{730F606A-6601-4249-AFFB-C7CC20C0A0A8}"/>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8C23018F-FF81-420E-A237-EB96D82E88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6146" name="矩形 6">
            <a:extLst>
              <a:ext uri="{FF2B5EF4-FFF2-40B4-BE49-F238E27FC236}">
                <a16:creationId xmlns:a16="http://schemas.microsoft.com/office/drawing/2014/main" id="{80DD4D32-049F-494D-A7A8-C5F74FC65E44}"/>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6147" name="日期占位符 6">
            <a:extLst>
              <a:ext uri="{FF2B5EF4-FFF2-40B4-BE49-F238E27FC236}">
                <a16:creationId xmlns:a16="http://schemas.microsoft.com/office/drawing/2014/main" id="{D0D6390A-FC1C-4965-ADA7-3E73D1969055}"/>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6148" name="页脚占位符 7">
            <a:extLst>
              <a:ext uri="{FF2B5EF4-FFF2-40B4-BE49-F238E27FC236}">
                <a16:creationId xmlns:a16="http://schemas.microsoft.com/office/drawing/2014/main" id="{B776F636-15F9-4A01-B2B0-92547BE00572}"/>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6149" name="灯片编号占位符 8">
            <a:extLst>
              <a:ext uri="{FF2B5EF4-FFF2-40B4-BE49-F238E27FC236}">
                <a16:creationId xmlns:a16="http://schemas.microsoft.com/office/drawing/2014/main" id="{AEF64B66-3515-4534-B879-984ABF760E1E}"/>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49F14E8E-2332-475B-B872-364AD3C61FB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7170" name="矩形 6">
            <a:extLst>
              <a:ext uri="{FF2B5EF4-FFF2-40B4-BE49-F238E27FC236}">
                <a16:creationId xmlns:a16="http://schemas.microsoft.com/office/drawing/2014/main" id="{FD9BA80F-F86E-4FDD-8F48-AA93F0319765}"/>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7171" name="日期占位符 2">
            <a:extLst>
              <a:ext uri="{FF2B5EF4-FFF2-40B4-BE49-F238E27FC236}">
                <a16:creationId xmlns:a16="http://schemas.microsoft.com/office/drawing/2014/main" id="{B9F41261-E0CD-46F4-90E6-23CE2E3ED4B9}"/>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7172" name="页脚占位符 3">
            <a:extLst>
              <a:ext uri="{FF2B5EF4-FFF2-40B4-BE49-F238E27FC236}">
                <a16:creationId xmlns:a16="http://schemas.microsoft.com/office/drawing/2014/main" id="{2A035F34-F503-4D0A-8E5C-CF60D320547D}"/>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7173" name="灯片编号占位符 4">
            <a:extLst>
              <a:ext uri="{FF2B5EF4-FFF2-40B4-BE49-F238E27FC236}">
                <a16:creationId xmlns:a16="http://schemas.microsoft.com/office/drawing/2014/main" id="{831D6B6B-687B-468F-A053-471508DA5AF4}"/>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E8E180F3-1E4D-476E-BF06-71C8B1C5C95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8194" name="矩形 6">
            <a:extLst>
              <a:ext uri="{FF2B5EF4-FFF2-40B4-BE49-F238E27FC236}">
                <a16:creationId xmlns:a16="http://schemas.microsoft.com/office/drawing/2014/main" id="{9B3DAB74-D961-44E4-A19E-B26F5DEF8F90}"/>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8195" name="日期占位符 1">
            <a:extLst>
              <a:ext uri="{FF2B5EF4-FFF2-40B4-BE49-F238E27FC236}">
                <a16:creationId xmlns:a16="http://schemas.microsoft.com/office/drawing/2014/main" id="{30DDDAB7-0EA2-4442-A341-547FB19D36BB}"/>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8196" name="页脚占位符 2">
            <a:extLst>
              <a:ext uri="{FF2B5EF4-FFF2-40B4-BE49-F238E27FC236}">
                <a16:creationId xmlns:a16="http://schemas.microsoft.com/office/drawing/2014/main" id="{63CECF65-0666-4FB7-8C51-2F7B9B734A74}"/>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8197" name="灯片编号占位符 3">
            <a:extLst>
              <a:ext uri="{FF2B5EF4-FFF2-40B4-BE49-F238E27FC236}">
                <a16:creationId xmlns:a16="http://schemas.microsoft.com/office/drawing/2014/main" id="{71AA0B34-D97A-4B9F-810D-27E4D8F0EAA1}"/>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38F462A8-089A-4922-82D2-0B17F0E023F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rgbClr val="595959"/>
        </a:solidFill>
        <a:effectLst/>
      </p:bgPr>
    </p:bg>
    <p:spTree>
      <p:nvGrpSpPr>
        <p:cNvPr id="1" name=""/>
        <p:cNvGrpSpPr/>
        <p:nvPr/>
      </p:nvGrpSpPr>
      <p:grpSpPr>
        <a:xfrm>
          <a:off x="0" y="0"/>
          <a:ext cx="0" cy="0"/>
          <a:chOff x="0" y="0"/>
          <a:chExt cx="0" cy="0"/>
        </a:xfrm>
      </p:grpSpPr>
      <p:sp>
        <p:nvSpPr>
          <p:cNvPr id="9218" name="矩形 6">
            <a:extLst>
              <a:ext uri="{FF2B5EF4-FFF2-40B4-BE49-F238E27FC236}">
                <a16:creationId xmlns:a16="http://schemas.microsoft.com/office/drawing/2014/main" id="{77265221-B472-464E-9418-759FAD7B469E}"/>
              </a:ext>
            </a:extLst>
          </p:cNvPr>
          <p:cNvSpPr>
            <a:spLocks noChangeArrowheads="1"/>
          </p:cNvSpPr>
          <p:nvPr/>
        </p:nvSpPr>
        <p:spPr bwMode="auto">
          <a:xfrm>
            <a:off x="0" y="0"/>
            <a:ext cx="12192000" cy="6858000"/>
          </a:xfrm>
          <a:prstGeom prst="rect">
            <a:avLst/>
          </a:prstGeom>
          <a:blipFill dpi="0" rotWithShape="1">
            <a:blip r:embed="rId13">
              <a:alphaModFix amt="5000"/>
            </a:blip>
            <a:srcRect/>
            <a:stretch>
              <a:fillRect/>
            </a:stretch>
          </a:blipFill>
          <a:ln w="12700">
            <a:solidFill>
              <a:srgbClr val="41719C"/>
            </a:solidFill>
            <a:miter lim="800000"/>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9219" name="日期占位符 4">
            <a:extLst>
              <a:ext uri="{FF2B5EF4-FFF2-40B4-BE49-F238E27FC236}">
                <a16:creationId xmlns:a16="http://schemas.microsoft.com/office/drawing/2014/main" id="{374EC289-0700-4D50-B808-754663FD928E}"/>
              </a:ext>
            </a:extLst>
          </p:cNvPr>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9220" name="页脚占位符 5">
            <a:extLst>
              <a:ext uri="{FF2B5EF4-FFF2-40B4-BE49-F238E27FC236}">
                <a16:creationId xmlns:a16="http://schemas.microsoft.com/office/drawing/2014/main" id="{06E5C61F-31EF-4505-AA29-10AAD98B53D5}"/>
              </a:ext>
            </a:extLst>
          </p:cNvPr>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a:solidFill>
                  <a:srgbClr val="000000"/>
                </a:solidFill>
              </a:defRPr>
            </a:lvl1pPr>
          </a:lstStyle>
          <a:p>
            <a:pPr>
              <a:defRPr/>
            </a:pPr>
            <a:endParaRPr lang="zh-CN" altLang="en-US"/>
          </a:p>
        </p:txBody>
      </p:sp>
      <p:sp>
        <p:nvSpPr>
          <p:cNvPr id="9221" name="灯片编号占位符 6">
            <a:extLst>
              <a:ext uri="{FF2B5EF4-FFF2-40B4-BE49-F238E27FC236}">
                <a16:creationId xmlns:a16="http://schemas.microsoft.com/office/drawing/2014/main" id="{54BF6BB0-8450-4623-A83E-B997C4DC676B}"/>
              </a:ext>
            </a:extLst>
          </p:cNvPr>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solidFill>
                  <a:srgbClr val="000000"/>
                </a:solidFill>
              </a:defRPr>
            </a:lvl1pPr>
          </a:lstStyle>
          <a:p>
            <a:pPr>
              <a:defRPr/>
            </a:pPr>
            <a:fld id="{289ECBE2-1067-4E4B-A8DB-B31880F5C5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39266" name="Group 2">
            <a:extLst>
              <a:ext uri="{FF2B5EF4-FFF2-40B4-BE49-F238E27FC236}">
                <a16:creationId xmlns:a16="http://schemas.microsoft.com/office/drawing/2014/main" id="{74BDE3D7-219D-4E9C-9B2D-2CE4E0D69673}"/>
              </a:ext>
            </a:extLst>
          </p:cNvPr>
          <p:cNvGrpSpPr>
            <a:grpSpLocks/>
          </p:cNvGrpSpPr>
          <p:nvPr/>
        </p:nvGrpSpPr>
        <p:grpSpPr bwMode="auto">
          <a:xfrm>
            <a:off x="3154363" y="4041775"/>
            <a:ext cx="6088062" cy="998538"/>
            <a:chOff x="0" y="0"/>
            <a:chExt cx="6088114" cy="999110"/>
          </a:xfrm>
        </p:grpSpPr>
        <p:sp>
          <p:nvSpPr>
            <p:cNvPr id="139281" name="矩形 10">
              <a:extLst>
                <a:ext uri="{FF2B5EF4-FFF2-40B4-BE49-F238E27FC236}">
                  <a16:creationId xmlns:a16="http://schemas.microsoft.com/office/drawing/2014/main" id="{CD5DDA45-3A3F-4FD5-876D-0ADF36EC5679}"/>
                </a:ext>
              </a:extLst>
            </p:cNvPr>
            <p:cNvSpPr>
              <a:spLocks noChangeArrowheads="1"/>
            </p:cNvSpPr>
            <p:nvPr/>
          </p:nvSpPr>
          <p:spPr bwMode="auto">
            <a:xfrm>
              <a:off x="1539235" y="3"/>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2" name="矩形 10">
              <a:extLst>
                <a:ext uri="{FF2B5EF4-FFF2-40B4-BE49-F238E27FC236}">
                  <a16:creationId xmlns:a16="http://schemas.microsoft.com/office/drawing/2014/main" id="{00CDC41E-A6DD-48B5-9D4C-A5AB5B745CA2}"/>
                </a:ext>
              </a:extLst>
            </p:cNvPr>
            <p:cNvSpPr>
              <a:spLocks noChangeArrowheads="1"/>
            </p:cNvSpPr>
            <p:nvPr/>
          </p:nvSpPr>
          <p:spPr bwMode="auto">
            <a:xfrm>
              <a:off x="3078470" y="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3" name="矩形 10">
              <a:extLst>
                <a:ext uri="{FF2B5EF4-FFF2-40B4-BE49-F238E27FC236}">
                  <a16:creationId xmlns:a16="http://schemas.microsoft.com/office/drawing/2014/main" id="{D6C5D241-BB8F-4166-BC65-FF383243746C}"/>
                </a:ext>
              </a:extLst>
            </p:cNvPr>
            <p:cNvSpPr>
              <a:spLocks noChangeArrowheads="1"/>
            </p:cNvSpPr>
            <p:nvPr/>
          </p:nvSpPr>
          <p:spPr bwMode="auto">
            <a:xfrm>
              <a:off x="4617705" y="1"/>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E6A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4" name="矩形 10">
              <a:extLst>
                <a:ext uri="{FF2B5EF4-FFF2-40B4-BE49-F238E27FC236}">
                  <a16:creationId xmlns:a16="http://schemas.microsoft.com/office/drawing/2014/main" id="{AA6E00BA-B715-4A99-B0C4-F785F699C121}"/>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4B1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9267" name="文本框 13">
            <a:extLst>
              <a:ext uri="{FF2B5EF4-FFF2-40B4-BE49-F238E27FC236}">
                <a16:creationId xmlns:a16="http://schemas.microsoft.com/office/drawing/2014/main" id="{FD4C0045-62AF-4403-AA40-0C253764361A}"/>
              </a:ext>
            </a:extLst>
          </p:cNvPr>
          <p:cNvSpPr txBox="1">
            <a:spLocks noChangeArrowheads="1"/>
          </p:cNvSpPr>
          <p:nvPr/>
        </p:nvSpPr>
        <p:spPr bwMode="auto">
          <a:xfrm>
            <a:off x="3384550" y="2663825"/>
            <a:ext cx="57578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en-US" sz="4000" dirty="0"/>
              <a:t>Costa Rican Household Poverty Level Prediction</a:t>
            </a:r>
            <a:endParaRPr lang="en-US" altLang="zh-CN" sz="4000" b="1" dirty="0">
              <a:solidFill>
                <a:srgbClr val="404040"/>
              </a:solidFill>
              <a:latin typeface="微软雅黑" panose="020B0503020204020204" pitchFamily="34" charset="-122"/>
              <a:ea typeface="微软雅黑" panose="020B0503020204020204" pitchFamily="34" charset="-122"/>
            </a:endParaRPr>
          </a:p>
        </p:txBody>
      </p:sp>
      <p:cxnSp>
        <p:nvCxnSpPr>
          <p:cNvPr id="139268" name="直接连接符 16">
            <a:extLst>
              <a:ext uri="{FF2B5EF4-FFF2-40B4-BE49-F238E27FC236}">
                <a16:creationId xmlns:a16="http://schemas.microsoft.com/office/drawing/2014/main" id="{AB8F9F4C-D681-4030-B058-2125A9786298}"/>
              </a:ext>
            </a:extLst>
          </p:cNvPr>
          <p:cNvCxnSpPr>
            <a:cxnSpLocks noChangeShapeType="1"/>
          </p:cNvCxnSpPr>
          <p:nvPr/>
        </p:nvCxnSpPr>
        <p:spPr bwMode="auto">
          <a:xfrm>
            <a:off x="3154363" y="3962400"/>
            <a:ext cx="6088062" cy="0"/>
          </a:xfrm>
          <a:prstGeom prst="line">
            <a:avLst/>
          </a:prstGeom>
          <a:noFill/>
          <a:ln w="19050">
            <a:solidFill>
              <a:srgbClr val="BF9000"/>
            </a:solidFill>
            <a:round/>
            <a:headEnd/>
            <a:tailEnd/>
          </a:ln>
          <a:extLst>
            <a:ext uri="{909E8E84-426E-40DD-AFC4-6F175D3DCCD1}">
              <a14:hiddenFill xmlns:a14="http://schemas.microsoft.com/office/drawing/2010/main">
                <a:noFill/>
              </a14:hiddenFill>
            </a:ext>
          </a:extLst>
        </p:spPr>
      </p:cxnSp>
      <p:cxnSp>
        <p:nvCxnSpPr>
          <p:cNvPr id="139269" name="直接连接符 17">
            <a:extLst>
              <a:ext uri="{FF2B5EF4-FFF2-40B4-BE49-F238E27FC236}">
                <a16:creationId xmlns:a16="http://schemas.microsoft.com/office/drawing/2014/main" id="{C751C8EB-95F5-44E2-8E6D-4EEBE36430E2}"/>
              </a:ext>
            </a:extLst>
          </p:cNvPr>
          <p:cNvCxnSpPr>
            <a:cxnSpLocks noChangeShapeType="1"/>
          </p:cNvCxnSpPr>
          <p:nvPr/>
        </p:nvCxnSpPr>
        <p:spPr bwMode="auto">
          <a:xfrm>
            <a:off x="3406775" y="2546350"/>
            <a:ext cx="5516563" cy="0"/>
          </a:xfrm>
          <a:prstGeom prst="line">
            <a:avLst/>
          </a:prstGeom>
          <a:noFill/>
          <a:ln w="19050">
            <a:solidFill>
              <a:srgbClr val="BF9000"/>
            </a:solidFill>
            <a:round/>
            <a:headEnd/>
            <a:tailEnd/>
          </a:ln>
          <a:extLst>
            <a:ext uri="{909E8E84-426E-40DD-AFC4-6F175D3DCCD1}">
              <a14:hiddenFill xmlns:a14="http://schemas.microsoft.com/office/drawing/2010/main">
                <a:noFill/>
              </a14:hiddenFill>
            </a:ext>
          </a:extLst>
        </p:spPr>
      </p:cxnSp>
      <p:grpSp>
        <p:nvGrpSpPr>
          <p:cNvPr id="139270" name="Group 10">
            <a:extLst>
              <a:ext uri="{FF2B5EF4-FFF2-40B4-BE49-F238E27FC236}">
                <a16:creationId xmlns:a16="http://schemas.microsoft.com/office/drawing/2014/main" id="{6D46B6C3-B431-416D-9887-09BFCC1FC8AC}"/>
              </a:ext>
            </a:extLst>
          </p:cNvPr>
          <p:cNvGrpSpPr>
            <a:grpSpLocks/>
          </p:cNvGrpSpPr>
          <p:nvPr/>
        </p:nvGrpSpPr>
        <p:grpSpPr bwMode="auto">
          <a:xfrm rot="10800000">
            <a:off x="3889375" y="1430338"/>
            <a:ext cx="4549775" cy="998537"/>
            <a:chOff x="0" y="0"/>
            <a:chExt cx="4548879" cy="999109"/>
          </a:xfrm>
        </p:grpSpPr>
        <p:sp>
          <p:nvSpPr>
            <p:cNvPr id="139278" name="矩形 10">
              <a:extLst>
                <a:ext uri="{FF2B5EF4-FFF2-40B4-BE49-F238E27FC236}">
                  <a16:creationId xmlns:a16="http://schemas.microsoft.com/office/drawing/2014/main" id="{6F5D788F-462A-4586-B48C-4ACBC67E7F18}"/>
                </a:ext>
              </a:extLst>
            </p:cNvPr>
            <p:cNvSpPr>
              <a:spLocks noChangeArrowheads="1"/>
            </p:cNvSpPr>
            <p:nvPr/>
          </p:nvSpPr>
          <p:spPr bwMode="auto">
            <a:xfrm>
              <a:off x="0" y="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9" name="矩形 10">
              <a:extLst>
                <a:ext uri="{FF2B5EF4-FFF2-40B4-BE49-F238E27FC236}">
                  <a16:creationId xmlns:a16="http://schemas.microsoft.com/office/drawing/2014/main" id="{B3C22308-D398-436C-B724-7E069178E0C3}"/>
                </a:ext>
              </a:extLst>
            </p:cNvPr>
            <p:cNvSpPr>
              <a:spLocks noChangeArrowheads="1"/>
            </p:cNvSpPr>
            <p:nvPr/>
          </p:nvSpPr>
          <p:spPr bwMode="auto">
            <a:xfrm>
              <a:off x="1539235" y="1"/>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80" name="矩形 10">
              <a:extLst>
                <a:ext uri="{FF2B5EF4-FFF2-40B4-BE49-F238E27FC236}">
                  <a16:creationId xmlns:a16="http://schemas.microsoft.com/office/drawing/2014/main" id="{2D1C0A5D-A499-4EB2-84FC-38301155304D}"/>
                </a:ext>
              </a:extLst>
            </p:cNvPr>
            <p:cNvSpPr>
              <a:spLocks noChangeArrowheads="1"/>
            </p:cNvSpPr>
            <p:nvPr/>
          </p:nvSpPr>
          <p:spPr bwMode="auto">
            <a:xfrm>
              <a:off x="307847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E6A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39271" name="文本框 19">
            <a:extLst>
              <a:ext uri="{FF2B5EF4-FFF2-40B4-BE49-F238E27FC236}">
                <a16:creationId xmlns:a16="http://schemas.microsoft.com/office/drawing/2014/main" id="{9DB4D8EC-068D-4E9D-AE7D-7AA9B77E502B}"/>
              </a:ext>
            </a:extLst>
          </p:cNvPr>
          <p:cNvSpPr txBox="1">
            <a:spLocks noChangeArrowheads="1"/>
          </p:cNvSpPr>
          <p:nvPr/>
        </p:nvSpPr>
        <p:spPr bwMode="auto">
          <a:xfrm>
            <a:off x="4597400" y="5092700"/>
            <a:ext cx="3201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pPr>
            <a:r>
              <a:rPr lang="en-US" altLang="en-US"/>
              <a:t>Chang Liu, Ji Lyu, Jian Shen</a:t>
            </a:r>
          </a:p>
        </p:txBody>
      </p:sp>
      <p:sp>
        <p:nvSpPr>
          <p:cNvPr id="139272" name="文本框 21">
            <a:extLst>
              <a:ext uri="{FF2B5EF4-FFF2-40B4-BE49-F238E27FC236}">
                <a16:creationId xmlns:a16="http://schemas.microsoft.com/office/drawing/2014/main" id="{02721293-0E2C-4F2B-9E62-7465784EC358}"/>
              </a:ext>
            </a:extLst>
          </p:cNvPr>
          <p:cNvSpPr txBox="1">
            <a:spLocks noChangeArrowheads="1"/>
          </p:cNvSpPr>
          <p:nvPr/>
        </p:nvSpPr>
        <p:spPr bwMode="auto">
          <a:xfrm>
            <a:off x="5532438" y="5486400"/>
            <a:ext cx="14017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a:t>2019.11.16</a:t>
            </a:r>
            <a:endParaRPr lang="zh-CN" altLang="en-US"/>
          </a:p>
        </p:txBody>
      </p:sp>
      <p:sp>
        <p:nvSpPr>
          <p:cNvPr id="139273" name="任意多边形 30">
            <a:extLst>
              <a:ext uri="{FF2B5EF4-FFF2-40B4-BE49-F238E27FC236}">
                <a16:creationId xmlns:a16="http://schemas.microsoft.com/office/drawing/2014/main" id="{AD73CCC0-EA8E-475C-9B78-4861A40D3057}"/>
              </a:ext>
            </a:extLst>
          </p:cNvPr>
          <p:cNvSpPr>
            <a:spLocks noChangeArrowheads="1"/>
          </p:cNvSpPr>
          <p:nvPr/>
        </p:nvSpPr>
        <p:spPr bwMode="auto">
          <a:xfrm>
            <a:off x="0" y="0"/>
            <a:ext cx="1181100" cy="1090613"/>
          </a:xfrm>
          <a:custGeom>
            <a:avLst/>
            <a:gdLst>
              <a:gd name="T0" fmla="*/ 0 w 1181686"/>
              <a:gd name="T1" fmla="*/ 0 h 1090247"/>
              <a:gd name="T2" fmla="*/ 1166027 w 1181686"/>
              <a:gd name="T3" fmla="*/ 0 h 1090247"/>
              <a:gd name="T4" fmla="*/ 1178759 w 1181686"/>
              <a:gd name="T5" fmla="*/ 126825 h 1090247"/>
              <a:gd name="T6" fmla="*/ 217509 w 1181686"/>
              <a:gd name="T7" fmla="*/ 1092077 h 1090247"/>
              <a:gd name="T8" fmla="*/ 23783 w 1181686"/>
              <a:gd name="T9" fmla="*/ 1072468 h 1090247"/>
              <a:gd name="T10" fmla="*/ 0 w 1181686"/>
              <a:gd name="T11" fmla="*/ 1065053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4" name="任意多边形 31">
            <a:extLst>
              <a:ext uri="{FF2B5EF4-FFF2-40B4-BE49-F238E27FC236}">
                <a16:creationId xmlns:a16="http://schemas.microsoft.com/office/drawing/2014/main" id="{8A378FDF-22CE-4A20-BAE4-7C6C21AE4673}"/>
              </a:ext>
            </a:extLst>
          </p:cNvPr>
          <p:cNvSpPr>
            <a:spLocks noChangeArrowheads="1"/>
          </p:cNvSpPr>
          <p:nvPr/>
        </p:nvSpPr>
        <p:spPr bwMode="auto">
          <a:xfrm>
            <a:off x="0" y="0"/>
            <a:ext cx="1371600" cy="1266825"/>
          </a:xfrm>
          <a:custGeom>
            <a:avLst/>
            <a:gdLst>
              <a:gd name="T0" fmla="*/ 0 w 1181686"/>
              <a:gd name="T1" fmla="*/ 0 h 1090247"/>
              <a:gd name="T2" fmla="*/ 2462709 w 1181686"/>
              <a:gd name="T3" fmla="*/ 0 h 1090247"/>
              <a:gd name="T4" fmla="*/ 2489597 w 1181686"/>
              <a:gd name="T5" fmla="*/ 268180 h 1090247"/>
              <a:gd name="T6" fmla="*/ 459391 w 1181686"/>
              <a:gd name="T7" fmla="*/ 2309318 h 1090247"/>
              <a:gd name="T8" fmla="*/ 50233 w 1181686"/>
              <a:gd name="T9" fmla="*/ 2267847 h 1090247"/>
              <a:gd name="T10" fmla="*/ 0 w 1181686"/>
              <a:gd name="T11" fmla="*/ 2252171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39275" name="Group 18">
            <a:extLst>
              <a:ext uri="{FF2B5EF4-FFF2-40B4-BE49-F238E27FC236}">
                <a16:creationId xmlns:a16="http://schemas.microsoft.com/office/drawing/2014/main" id="{CA11155C-876F-4DB7-AF36-79F920AC3C9C}"/>
              </a:ext>
            </a:extLst>
          </p:cNvPr>
          <p:cNvGrpSpPr>
            <a:grpSpLocks/>
          </p:cNvGrpSpPr>
          <p:nvPr/>
        </p:nvGrpSpPr>
        <p:grpSpPr bwMode="auto">
          <a:xfrm rot="10800000">
            <a:off x="10820400" y="5591175"/>
            <a:ext cx="1371600" cy="1266825"/>
            <a:chOff x="0" y="0"/>
            <a:chExt cx="1372279" cy="1266092"/>
          </a:xfrm>
        </p:grpSpPr>
        <p:sp>
          <p:nvSpPr>
            <p:cNvPr id="139276" name="任意多边形 32">
              <a:extLst>
                <a:ext uri="{FF2B5EF4-FFF2-40B4-BE49-F238E27FC236}">
                  <a16:creationId xmlns:a16="http://schemas.microsoft.com/office/drawing/2014/main" id="{8B96B337-8602-4B97-AEA2-6CF4128F5664}"/>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277" name="任意多边形 33">
              <a:extLst>
                <a:ext uri="{FF2B5EF4-FFF2-40B4-BE49-F238E27FC236}">
                  <a16:creationId xmlns:a16="http://schemas.microsoft.com/office/drawing/2014/main" id="{30E6A543-49E5-4462-B4DE-E4EA2DD04D79}"/>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5">
            <a:extLst>
              <a:ext uri="{FF2B5EF4-FFF2-40B4-BE49-F238E27FC236}">
                <a16:creationId xmlns:a16="http://schemas.microsoft.com/office/drawing/2014/main" id="{E5B479C7-472B-4C5F-BAC4-84C8F2C915FD}"/>
              </a:ext>
            </a:extLst>
          </p:cNvPr>
          <p:cNvGrpSpPr>
            <a:grpSpLocks/>
          </p:cNvGrpSpPr>
          <p:nvPr/>
        </p:nvGrpSpPr>
        <p:grpSpPr bwMode="auto">
          <a:xfrm>
            <a:off x="534988" y="0"/>
            <a:ext cx="1881187" cy="1600200"/>
            <a:chOff x="0" y="0"/>
            <a:chExt cx="1470409" cy="1618539"/>
          </a:xfrm>
        </p:grpSpPr>
        <p:sp>
          <p:nvSpPr>
            <p:cNvPr id="143370" name="矩形 10">
              <a:extLst>
                <a:ext uri="{FF2B5EF4-FFF2-40B4-BE49-F238E27FC236}">
                  <a16:creationId xmlns:a16="http://schemas.microsoft.com/office/drawing/2014/main" id="{645C0B16-E575-493B-9F69-77D7C7FA7D3B}"/>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71" name="矩形 10">
              <a:extLst>
                <a:ext uri="{FF2B5EF4-FFF2-40B4-BE49-F238E27FC236}">
                  <a16:creationId xmlns:a16="http://schemas.microsoft.com/office/drawing/2014/main" id="{5E3B1EB5-52B2-49C3-8430-92AD6FFFBBBA}"/>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6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363" name="Group 11">
            <a:extLst>
              <a:ext uri="{FF2B5EF4-FFF2-40B4-BE49-F238E27FC236}">
                <a16:creationId xmlns:a16="http://schemas.microsoft.com/office/drawing/2014/main" id="{B48387F3-C4AA-4672-883E-811DCC4E8D22}"/>
              </a:ext>
            </a:extLst>
          </p:cNvPr>
          <p:cNvGrpSpPr>
            <a:grpSpLocks/>
          </p:cNvGrpSpPr>
          <p:nvPr/>
        </p:nvGrpSpPr>
        <p:grpSpPr bwMode="auto">
          <a:xfrm rot="10800000">
            <a:off x="10820400" y="5591175"/>
            <a:ext cx="1371600" cy="1266825"/>
            <a:chOff x="0" y="0"/>
            <a:chExt cx="1372279" cy="1266092"/>
          </a:xfrm>
        </p:grpSpPr>
        <p:sp>
          <p:nvSpPr>
            <p:cNvPr id="143368" name="任意多边形 14">
              <a:extLst>
                <a:ext uri="{FF2B5EF4-FFF2-40B4-BE49-F238E27FC236}">
                  <a16:creationId xmlns:a16="http://schemas.microsoft.com/office/drawing/2014/main" id="{3C174EBE-0C56-4B1D-908F-5920A12EC372}"/>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69" name="任意多边形 15">
              <a:extLst>
                <a:ext uri="{FF2B5EF4-FFF2-40B4-BE49-F238E27FC236}">
                  <a16:creationId xmlns:a16="http://schemas.microsoft.com/office/drawing/2014/main" id="{AB266AA3-134A-4C06-93C9-F8D1B6897123}"/>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364" name="矩形 9">
            <a:extLst>
              <a:ext uri="{FF2B5EF4-FFF2-40B4-BE49-F238E27FC236}">
                <a16:creationId xmlns:a16="http://schemas.microsoft.com/office/drawing/2014/main" id="{A99B44B7-8D3E-467C-AE2F-CE462F190A89}"/>
              </a:ext>
            </a:extLst>
          </p:cNvPr>
          <p:cNvSpPr>
            <a:spLocks/>
          </p:cNvSpPr>
          <p:nvPr/>
        </p:nvSpPr>
        <p:spPr bwMode="auto">
          <a:xfrm>
            <a:off x="1312623" y="1662101"/>
            <a:ext cx="9839325" cy="3749675"/>
          </a:xfrm>
          <a:custGeom>
            <a:avLst/>
            <a:gdLst>
              <a:gd name="T0" fmla="*/ 0 w 9638713"/>
              <a:gd name="T1" fmla="*/ 392477 h 3620718"/>
              <a:gd name="T2" fmla="*/ 1040417 w 9638713"/>
              <a:gd name="T3" fmla="*/ 0 h 3620718"/>
              <a:gd name="T4" fmla="*/ 9842223 w 9638713"/>
              <a:gd name="T5" fmla="*/ 0 h 3620718"/>
              <a:gd name="T6" fmla="*/ 9842223 w 9638713"/>
              <a:gd name="T7" fmla="*/ 3751207 h 3620718"/>
              <a:gd name="T8" fmla="*/ 13340 w 9638713"/>
              <a:gd name="T9" fmla="*/ 3751207 h 3620718"/>
              <a:gd name="T10" fmla="*/ 0 w 9638713"/>
              <a:gd name="T11" fmla="*/ 39247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65" name="等腰三角形 23">
            <a:extLst>
              <a:ext uri="{FF2B5EF4-FFF2-40B4-BE49-F238E27FC236}">
                <a16:creationId xmlns:a16="http://schemas.microsoft.com/office/drawing/2014/main" id="{F15CAE9C-0833-4C72-B2F7-70DD59213F33}"/>
              </a:ext>
            </a:extLst>
          </p:cNvPr>
          <p:cNvSpPr>
            <a:spLocks noChangeArrowheads="1"/>
          </p:cNvSpPr>
          <p:nvPr/>
        </p:nvSpPr>
        <p:spPr bwMode="auto">
          <a:xfrm rot="9585134">
            <a:off x="1339850" y="1863725"/>
            <a:ext cx="1273175" cy="604838"/>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3366" name="TextBox 1">
            <a:extLst>
              <a:ext uri="{FF2B5EF4-FFF2-40B4-BE49-F238E27FC236}">
                <a16:creationId xmlns:a16="http://schemas.microsoft.com/office/drawing/2014/main" id="{C1D15E45-E2F2-4CDC-A4F0-4C8EF40C575C}"/>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4. Baseline Models</a:t>
            </a:r>
          </a:p>
        </p:txBody>
      </p:sp>
      <p:pic>
        <p:nvPicPr>
          <p:cNvPr id="6" name="Picture 5">
            <a:extLst>
              <a:ext uri="{FF2B5EF4-FFF2-40B4-BE49-F238E27FC236}">
                <a16:creationId xmlns:a16="http://schemas.microsoft.com/office/drawing/2014/main" id="{46B0A634-CB7D-4148-80B8-AC0E7FDBA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847" y="519230"/>
            <a:ext cx="7044704" cy="5819539"/>
          </a:xfrm>
          <a:prstGeom prst="rect">
            <a:avLst/>
          </a:prstGeom>
        </p:spPr>
      </p:pic>
    </p:spTree>
    <p:extLst>
      <p:ext uri="{BB962C8B-B14F-4D97-AF65-F5344CB8AC3E}">
        <p14:creationId xmlns:p14="http://schemas.microsoft.com/office/powerpoint/2010/main" val="29170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grpSp>
        <p:nvGrpSpPr>
          <p:cNvPr id="143362" name="Group 5">
            <a:extLst>
              <a:ext uri="{FF2B5EF4-FFF2-40B4-BE49-F238E27FC236}">
                <a16:creationId xmlns:a16="http://schemas.microsoft.com/office/drawing/2014/main" id="{E5B479C7-472B-4C5F-BAC4-84C8F2C915FD}"/>
              </a:ext>
            </a:extLst>
          </p:cNvPr>
          <p:cNvGrpSpPr>
            <a:grpSpLocks/>
          </p:cNvGrpSpPr>
          <p:nvPr/>
        </p:nvGrpSpPr>
        <p:grpSpPr bwMode="auto">
          <a:xfrm>
            <a:off x="534988" y="0"/>
            <a:ext cx="1881187" cy="1600200"/>
            <a:chOff x="0" y="0"/>
            <a:chExt cx="1470409" cy="1618539"/>
          </a:xfrm>
        </p:grpSpPr>
        <p:sp>
          <p:nvSpPr>
            <p:cNvPr id="143370" name="矩形 10">
              <a:extLst>
                <a:ext uri="{FF2B5EF4-FFF2-40B4-BE49-F238E27FC236}">
                  <a16:creationId xmlns:a16="http://schemas.microsoft.com/office/drawing/2014/main" id="{645C0B16-E575-493B-9F69-77D7C7FA7D3B}"/>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71" name="矩形 10">
              <a:extLst>
                <a:ext uri="{FF2B5EF4-FFF2-40B4-BE49-F238E27FC236}">
                  <a16:creationId xmlns:a16="http://schemas.microsoft.com/office/drawing/2014/main" id="{5E3B1EB5-52B2-49C3-8430-92AD6FFFBBBA}"/>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69019"/>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3363" name="Group 11">
            <a:extLst>
              <a:ext uri="{FF2B5EF4-FFF2-40B4-BE49-F238E27FC236}">
                <a16:creationId xmlns:a16="http://schemas.microsoft.com/office/drawing/2014/main" id="{B48387F3-C4AA-4672-883E-811DCC4E8D22}"/>
              </a:ext>
            </a:extLst>
          </p:cNvPr>
          <p:cNvGrpSpPr>
            <a:grpSpLocks/>
          </p:cNvGrpSpPr>
          <p:nvPr/>
        </p:nvGrpSpPr>
        <p:grpSpPr bwMode="auto">
          <a:xfrm rot="10800000">
            <a:off x="10820400" y="5591175"/>
            <a:ext cx="1371600" cy="1266825"/>
            <a:chOff x="0" y="0"/>
            <a:chExt cx="1372279" cy="1266092"/>
          </a:xfrm>
        </p:grpSpPr>
        <p:sp>
          <p:nvSpPr>
            <p:cNvPr id="143368" name="任意多边形 14">
              <a:extLst>
                <a:ext uri="{FF2B5EF4-FFF2-40B4-BE49-F238E27FC236}">
                  <a16:creationId xmlns:a16="http://schemas.microsoft.com/office/drawing/2014/main" id="{3C174EBE-0C56-4B1D-908F-5920A12EC372}"/>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69" name="任意多边形 15">
              <a:extLst>
                <a:ext uri="{FF2B5EF4-FFF2-40B4-BE49-F238E27FC236}">
                  <a16:creationId xmlns:a16="http://schemas.microsoft.com/office/drawing/2014/main" id="{AB266AA3-134A-4C06-93C9-F8D1B6897123}"/>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3364" name="矩形 9">
            <a:extLst>
              <a:ext uri="{FF2B5EF4-FFF2-40B4-BE49-F238E27FC236}">
                <a16:creationId xmlns:a16="http://schemas.microsoft.com/office/drawing/2014/main" id="{A99B44B7-8D3E-467C-AE2F-CE462F190A89}"/>
              </a:ext>
            </a:extLst>
          </p:cNvPr>
          <p:cNvSpPr>
            <a:spLocks/>
          </p:cNvSpPr>
          <p:nvPr/>
        </p:nvSpPr>
        <p:spPr bwMode="auto">
          <a:xfrm>
            <a:off x="1274526" y="1657519"/>
            <a:ext cx="9839325" cy="3749675"/>
          </a:xfrm>
          <a:custGeom>
            <a:avLst/>
            <a:gdLst>
              <a:gd name="T0" fmla="*/ 0 w 9638713"/>
              <a:gd name="T1" fmla="*/ 392477 h 3620718"/>
              <a:gd name="T2" fmla="*/ 1040417 w 9638713"/>
              <a:gd name="T3" fmla="*/ 0 h 3620718"/>
              <a:gd name="T4" fmla="*/ 9842223 w 9638713"/>
              <a:gd name="T5" fmla="*/ 0 h 3620718"/>
              <a:gd name="T6" fmla="*/ 9842223 w 9638713"/>
              <a:gd name="T7" fmla="*/ 3751207 h 3620718"/>
              <a:gd name="T8" fmla="*/ 13340 w 9638713"/>
              <a:gd name="T9" fmla="*/ 3751207 h 3620718"/>
              <a:gd name="T10" fmla="*/ 0 w 9638713"/>
              <a:gd name="T11" fmla="*/ 39247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alpha val="67842"/>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365" name="等腰三角形 23">
            <a:extLst>
              <a:ext uri="{FF2B5EF4-FFF2-40B4-BE49-F238E27FC236}">
                <a16:creationId xmlns:a16="http://schemas.microsoft.com/office/drawing/2014/main" id="{F15CAE9C-0833-4C72-B2F7-70DD59213F33}"/>
              </a:ext>
            </a:extLst>
          </p:cNvPr>
          <p:cNvSpPr>
            <a:spLocks noChangeArrowheads="1"/>
          </p:cNvSpPr>
          <p:nvPr/>
        </p:nvSpPr>
        <p:spPr bwMode="auto">
          <a:xfrm rot="9585134">
            <a:off x="1339850" y="1863725"/>
            <a:ext cx="1273175" cy="604838"/>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3366" name="TextBox 1">
            <a:extLst>
              <a:ext uri="{FF2B5EF4-FFF2-40B4-BE49-F238E27FC236}">
                <a16:creationId xmlns:a16="http://schemas.microsoft.com/office/drawing/2014/main" id="{C1D15E45-E2F2-4CDC-A4F0-4C8EF40C575C}"/>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4. RF Visualization</a:t>
            </a:r>
          </a:p>
        </p:txBody>
      </p:sp>
      <p:pic>
        <p:nvPicPr>
          <p:cNvPr id="5" name="Picture 4">
            <a:extLst>
              <a:ext uri="{FF2B5EF4-FFF2-40B4-BE49-F238E27FC236}">
                <a16:creationId xmlns:a16="http://schemas.microsoft.com/office/drawing/2014/main" id="{EACCD02C-6F83-4B63-9699-73D3F1738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44049"/>
            <a:ext cx="12192000" cy="3246324"/>
          </a:xfrm>
          <a:prstGeom prst="rect">
            <a:avLst/>
          </a:prstGeom>
        </p:spPr>
      </p:pic>
      <p:pic>
        <p:nvPicPr>
          <p:cNvPr id="7" name="Picture 6">
            <a:extLst>
              <a:ext uri="{FF2B5EF4-FFF2-40B4-BE49-F238E27FC236}">
                <a16:creationId xmlns:a16="http://schemas.microsoft.com/office/drawing/2014/main" id="{BEE56E52-E08B-47A2-AD0D-7C1E1D46C4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388155"/>
            <a:ext cx="12192000" cy="7579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5410" name="Group 5">
            <a:extLst>
              <a:ext uri="{FF2B5EF4-FFF2-40B4-BE49-F238E27FC236}">
                <a16:creationId xmlns:a16="http://schemas.microsoft.com/office/drawing/2014/main" id="{8EE2AA6C-7B23-48AA-8173-3676B32DDA7D}"/>
              </a:ext>
            </a:extLst>
          </p:cNvPr>
          <p:cNvGrpSpPr>
            <a:grpSpLocks/>
          </p:cNvGrpSpPr>
          <p:nvPr/>
        </p:nvGrpSpPr>
        <p:grpSpPr bwMode="auto">
          <a:xfrm>
            <a:off x="539750" y="0"/>
            <a:ext cx="1787525" cy="1536700"/>
            <a:chOff x="0" y="0"/>
            <a:chExt cx="1471173" cy="1628375"/>
          </a:xfrm>
        </p:grpSpPr>
        <p:sp>
          <p:nvSpPr>
            <p:cNvPr id="21524" name="矩形 10">
              <a:extLst>
                <a:ext uri="{FF2B5EF4-FFF2-40B4-BE49-F238E27FC236}">
                  <a16:creationId xmlns:a16="http://schemas.microsoft.com/office/drawing/2014/main" id="{712F2565-8F4C-41FB-A024-AB2B363CBDD2}"/>
                </a:ext>
              </a:extLst>
            </p:cNvPr>
            <p:cNvSpPr>
              <a:spLocks noChangeArrowheads="1"/>
            </p:cNvSpPr>
            <p:nvPr/>
          </p:nvSpPr>
          <p:spPr bwMode="auto">
            <a:xfrm>
              <a:off x="0" y="629145"/>
              <a:ext cx="1469867" cy="999230"/>
            </a:xfrm>
            <a:custGeom>
              <a:avLst/>
              <a:gdLst>
                <a:gd name="T0" fmla="*/ 0 w 1665778"/>
                <a:gd name="T1" fmla="*/ 23 h 1284332"/>
                <a:gd name="T2" fmla="*/ 1011350 w 1665778"/>
                <a:gd name="T3" fmla="*/ 23 h 1284332"/>
                <a:gd name="T4" fmla="*/ 1005112 w 1665778"/>
                <a:gd name="T5" fmla="*/ 297266 h 1284332"/>
                <a:gd name="T6" fmla="*/ 499850 w 1665778"/>
                <a:gd name="T7" fmla="*/ 470345 h 1284332"/>
                <a:gd name="T8" fmla="*/ 829 w 1665778"/>
                <a:gd name="T9" fmla="*/ 297266 h 1284332"/>
                <a:gd name="T10" fmla="*/ 0 w 1665778"/>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chemeClr val="accent2">
                <a:lumMod val="40000"/>
                <a:lumOff val="60000"/>
              </a:schemeClr>
            </a:solidFill>
            <a:ln>
              <a:noFill/>
            </a:ln>
          </p:spPr>
          <p:txBody>
            <a:bodyPr/>
            <a:lstStyle/>
            <a:p>
              <a:pPr>
                <a:defRPr/>
              </a:pPr>
              <a:endParaRPr lang="en-US"/>
            </a:p>
          </p:txBody>
        </p:sp>
        <p:sp>
          <p:nvSpPr>
            <p:cNvPr id="21525" name="矩形 10">
              <a:extLst>
                <a:ext uri="{FF2B5EF4-FFF2-40B4-BE49-F238E27FC236}">
                  <a16:creationId xmlns:a16="http://schemas.microsoft.com/office/drawing/2014/main" id="{7B4A404A-FFCE-440F-B5EA-8188124A0ECA}"/>
                </a:ext>
              </a:extLst>
            </p:cNvPr>
            <p:cNvSpPr>
              <a:spLocks noChangeArrowheads="1"/>
            </p:cNvSpPr>
            <p:nvPr/>
          </p:nvSpPr>
          <p:spPr bwMode="auto">
            <a:xfrm>
              <a:off x="0" y="0"/>
              <a:ext cx="1471173" cy="999230"/>
            </a:xfrm>
            <a:custGeom>
              <a:avLst/>
              <a:gdLst>
                <a:gd name="T0" fmla="*/ 0 w 1666644"/>
                <a:gd name="T1" fmla="*/ 23 h 1284332"/>
                <a:gd name="T2" fmla="*/ 1011349 w 1666644"/>
                <a:gd name="T3" fmla="*/ 23 h 1284332"/>
                <a:gd name="T4" fmla="*/ 1011874 w 1666644"/>
                <a:gd name="T5" fmla="*/ 297266 h 1284332"/>
                <a:gd name="T6" fmla="*/ 499850 w 1666644"/>
                <a:gd name="T7" fmla="*/ 470345 h 1284332"/>
                <a:gd name="T8" fmla="*/ 829 w 1666644"/>
                <a:gd name="T9" fmla="*/ 297266 h 1284332"/>
                <a:gd name="T10" fmla="*/ 0 w 1666644"/>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6644" h="1284332">
                  <a:moveTo>
                    <a:pt x="0" y="62"/>
                  </a:moveTo>
                  <a:cubicBezTo>
                    <a:pt x="-455" y="6860"/>
                    <a:pt x="1110519" y="62"/>
                    <a:pt x="1665778" y="62"/>
                  </a:cubicBezTo>
                  <a:cubicBezTo>
                    <a:pt x="1666067" y="270615"/>
                    <a:pt x="1666355" y="541167"/>
                    <a:pt x="1666644" y="811720"/>
                  </a:cubicBezTo>
                  <a:lnTo>
                    <a:pt x="823297" y="1284332"/>
                  </a:lnTo>
                  <a:lnTo>
                    <a:pt x="1365" y="811720"/>
                  </a:lnTo>
                  <a:cubicBezTo>
                    <a:pt x="910" y="541167"/>
                    <a:pt x="455" y="-6736"/>
                    <a:pt x="0" y="62"/>
                  </a:cubicBezTo>
                  <a:close/>
                </a:path>
              </a:pathLst>
            </a:custGeom>
            <a:solidFill>
              <a:schemeClr val="accent2">
                <a:lumMod val="40000"/>
                <a:lumOff val="60000"/>
              </a:schemeClr>
            </a:solidFill>
            <a:ln>
              <a:noFill/>
            </a:ln>
          </p:spPr>
          <p:txBody>
            <a:bodyPr/>
            <a:lstStyle/>
            <a:p>
              <a:pPr>
                <a:defRPr/>
              </a:pPr>
              <a:endParaRPr lang="en-US"/>
            </a:p>
          </p:txBody>
        </p:sp>
      </p:grpSp>
      <p:grpSp>
        <p:nvGrpSpPr>
          <p:cNvPr id="145411" name="Group 11">
            <a:extLst>
              <a:ext uri="{FF2B5EF4-FFF2-40B4-BE49-F238E27FC236}">
                <a16:creationId xmlns:a16="http://schemas.microsoft.com/office/drawing/2014/main" id="{6208FC0A-06D0-410F-B1EA-2BC9D18827EE}"/>
              </a:ext>
            </a:extLst>
          </p:cNvPr>
          <p:cNvGrpSpPr>
            <a:grpSpLocks/>
          </p:cNvGrpSpPr>
          <p:nvPr/>
        </p:nvGrpSpPr>
        <p:grpSpPr bwMode="auto">
          <a:xfrm rot="10800000">
            <a:off x="10820400" y="5591175"/>
            <a:ext cx="1371600" cy="1266825"/>
            <a:chOff x="0" y="0"/>
            <a:chExt cx="1372279" cy="1266092"/>
          </a:xfrm>
        </p:grpSpPr>
        <p:sp>
          <p:nvSpPr>
            <p:cNvPr id="145416" name="任意多边形 14">
              <a:extLst>
                <a:ext uri="{FF2B5EF4-FFF2-40B4-BE49-F238E27FC236}">
                  <a16:creationId xmlns:a16="http://schemas.microsoft.com/office/drawing/2014/main" id="{9E9AC693-7963-4914-93D2-D09109CA49EB}"/>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417" name="任意多边形 15">
              <a:extLst>
                <a:ext uri="{FF2B5EF4-FFF2-40B4-BE49-F238E27FC236}">
                  <a16:creationId xmlns:a16="http://schemas.microsoft.com/office/drawing/2014/main" id="{0EE8359D-5AB0-4E3F-B122-F86067683FA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5412" name="文本框 17">
            <a:extLst>
              <a:ext uri="{FF2B5EF4-FFF2-40B4-BE49-F238E27FC236}">
                <a16:creationId xmlns:a16="http://schemas.microsoft.com/office/drawing/2014/main" id="{167B1638-785F-45BB-9056-97F69D57F6B9}"/>
              </a:ext>
            </a:extLst>
          </p:cNvPr>
          <p:cNvSpPr txBox="1">
            <a:spLocks noChangeArrowheads="1"/>
          </p:cNvSpPr>
          <p:nvPr/>
        </p:nvSpPr>
        <p:spPr bwMode="auto">
          <a:xfrm>
            <a:off x="600075" y="204788"/>
            <a:ext cx="17875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5. </a:t>
            </a:r>
            <a:r>
              <a:rPr lang="en-US" altLang="en-US" sz="2400" dirty="0" err="1"/>
              <a:t>LightGBM</a:t>
            </a:r>
            <a:r>
              <a:rPr lang="en-US" altLang="en-US" sz="2400" dirty="0"/>
              <a:t> optimize example</a:t>
            </a:r>
          </a:p>
        </p:txBody>
      </p:sp>
      <p:sp>
        <p:nvSpPr>
          <p:cNvPr id="21519" name="矩形 9">
            <a:extLst>
              <a:ext uri="{FF2B5EF4-FFF2-40B4-BE49-F238E27FC236}">
                <a16:creationId xmlns:a16="http://schemas.microsoft.com/office/drawing/2014/main" id="{AFF7ECA7-5619-4EAB-85D5-B4B92FFFBF4E}"/>
              </a:ext>
            </a:extLst>
          </p:cNvPr>
          <p:cNvSpPr>
            <a:spLocks noChangeArrowheads="1"/>
          </p:cNvSpPr>
          <p:nvPr/>
        </p:nvSpPr>
        <p:spPr bwMode="auto">
          <a:xfrm>
            <a:off x="1058863" y="1676400"/>
            <a:ext cx="10194925" cy="3786188"/>
          </a:xfrm>
          <a:custGeom>
            <a:avLst/>
            <a:gdLst>
              <a:gd name="T0" fmla="*/ 0 w 9638713"/>
              <a:gd name="T1" fmla="*/ 378979 h 3620718"/>
              <a:gd name="T2" fmla="*/ 1019152 w 9638713"/>
              <a:gd name="T3" fmla="*/ 0 h 3620718"/>
              <a:gd name="T4" fmla="*/ 9641061 w 9638713"/>
              <a:gd name="T5" fmla="*/ 0 h 3620718"/>
              <a:gd name="T6" fmla="*/ 9641061 w 9638713"/>
              <a:gd name="T7" fmla="*/ 3622198 h 3620718"/>
              <a:gd name="T8" fmla="*/ 13067 w 9638713"/>
              <a:gd name="T9" fmla="*/ 3622198 h 3620718"/>
              <a:gd name="T10" fmla="*/ 0 w 9638713"/>
              <a:gd name="T11" fmla="*/ 378979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chemeClr val="accent2">
              <a:lumMod val="40000"/>
              <a:lumOff val="60000"/>
            </a:schemeClr>
          </a:solidFill>
          <a:ln>
            <a:noFill/>
          </a:ln>
        </p:spPr>
        <p:txBody>
          <a:bodyPr/>
          <a:lstStyle/>
          <a:p>
            <a:pPr>
              <a:defRPr/>
            </a:pPr>
            <a:endParaRPr lang="en-US"/>
          </a:p>
        </p:txBody>
      </p:sp>
      <p:sp>
        <p:nvSpPr>
          <p:cNvPr id="145414" name="等腰三角形 23">
            <a:extLst>
              <a:ext uri="{FF2B5EF4-FFF2-40B4-BE49-F238E27FC236}">
                <a16:creationId xmlns:a16="http://schemas.microsoft.com/office/drawing/2014/main" id="{34881CE0-1703-4F81-ACB8-6BB27F5CC9C2}"/>
              </a:ext>
            </a:extLst>
          </p:cNvPr>
          <p:cNvSpPr>
            <a:spLocks noChangeArrowheads="1"/>
          </p:cNvSpPr>
          <p:nvPr/>
        </p:nvSpPr>
        <p:spPr bwMode="auto">
          <a:xfrm rot="9585134">
            <a:off x="1092200" y="1854200"/>
            <a:ext cx="1230313" cy="503238"/>
          </a:xfrm>
          <a:prstGeom prst="triangle">
            <a:avLst>
              <a:gd name="adj" fmla="val 10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5415" name="矩形 22">
            <a:extLst>
              <a:ext uri="{FF2B5EF4-FFF2-40B4-BE49-F238E27FC236}">
                <a16:creationId xmlns:a16="http://schemas.microsoft.com/office/drawing/2014/main" id="{0A5C5B62-845D-4374-A55A-7E6DAB367AD1}"/>
              </a:ext>
            </a:extLst>
          </p:cNvPr>
          <p:cNvSpPr>
            <a:spLocks noChangeArrowheads="1"/>
          </p:cNvSpPr>
          <p:nvPr/>
        </p:nvSpPr>
        <p:spPr bwMode="auto">
          <a:xfrm>
            <a:off x="1582738" y="1994497"/>
            <a:ext cx="96393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Boosting compare</a:t>
            </a:r>
          </a:p>
          <a:p>
            <a:pPr>
              <a:buFont typeface="Arial" panose="020B0604020202020204" pitchFamily="34" charset="0"/>
              <a:buChar char="•"/>
            </a:pPr>
            <a:r>
              <a:rPr lang="en-US" altLang="en-US" sz="2400" dirty="0"/>
              <a:t>- </a:t>
            </a:r>
            <a:r>
              <a:rPr lang="en-US" altLang="en-US" sz="2400" dirty="0" err="1"/>
              <a:t>lighgbm</a:t>
            </a:r>
            <a:endParaRPr lang="en-US" altLang="en-US" sz="2400" dirty="0"/>
          </a:p>
          <a:p>
            <a:pPr>
              <a:buFont typeface="Arial" panose="020B0604020202020204" pitchFamily="34" charset="0"/>
              <a:buChar char="•"/>
            </a:pPr>
            <a:r>
              <a:rPr lang="en-US" altLang="en-US" sz="2400" dirty="0"/>
              <a:t>- </a:t>
            </a:r>
            <a:r>
              <a:rPr lang="en-US" altLang="en-US" sz="2400" dirty="0" err="1"/>
              <a:t>xgboost</a:t>
            </a:r>
            <a:endParaRPr lang="en-US" altLang="en-US" sz="2400" dirty="0"/>
          </a:p>
          <a:p>
            <a:pPr>
              <a:buFont typeface="Arial" panose="020B0604020202020204" pitchFamily="34" charset="0"/>
              <a:buChar char="•"/>
            </a:pPr>
            <a:endParaRPr lang="en-US" altLang="en-US" sz="2400" dirty="0"/>
          </a:p>
          <a:p>
            <a:pPr marL="0" indent="0"/>
            <a:r>
              <a:rPr lang="en-US" altLang="en-US" sz="2400" dirty="0"/>
              <a:t>Parameter Optimization</a:t>
            </a:r>
          </a:p>
          <a:p>
            <a:pPr>
              <a:buFont typeface="Arial" panose="020B0604020202020204" pitchFamily="34" charset="0"/>
              <a:buChar char="•"/>
            </a:pPr>
            <a:r>
              <a:rPr lang="en-US" altLang="en-US" sz="2400" dirty="0"/>
              <a:t>- Hyper Parameter search</a:t>
            </a:r>
          </a:p>
          <a:p>
            <a:pPr>
              <a:buFont typeface="Arial" panose="020B0604020202020204" pitchFamily="34" charset="0"/>
              <a:buChar char="•"/>
            </a:pPr>
            <a:endParaRPr lang="en-US" altLang="en-US" sz="2400" dirty="0"/>
          </a:p>
          <a:p>
            <a:pPr marL="0" indent="0"/>
            <a:r>
              <a:rPr lang="en-US" altLang="en-US" sz="2400" dirty="0"/>
              <a:t>Tree early stopping</a:t>
            </a:r>
          </a:p>
          <a:p>
            <a:pPr>
              <a:buFont typeface="Arial" panose="020B0604020202020204" pitchFamily="34" charset="0"/>
              <a:buChar char="•"/>
            </a:pPr>
            <a:r>
              <a:rPr lang="en-US" altLang="en-US" sz="2400" dirty="0"/>
              <a:t>- Decaying learning rate</a:t>
            </a:r>
          </a:p>
          <a:p>
            <a:pPr>
              <a:buFont typeface="Arial" panose="020B0604020202020204" pitchFamily="34" charset="0"/>
              <a:buChar char="•"/>
            </a:pPr>
            <a:r>
              <a:rPr lang="en-US" altLang="en-US" sz="2400" dirty="0"/>
              <a:t>- Accuracy</a:t>
            </a:r>
          </a:p>
          <a:p>
            <a:pPr>
              <a:buFont typeface="Arial" panose="020B0604020202020204" pitchFamily="34" charset="0"/>
              <a:buChar char="•"/>
            </a:pPr>
            <a:endParaRPr lang="en-US" altLang="en-US" sz="2400" dirty="0"/>
          </a:p>
          <a:p>
            <a:pPr marL="0" indent="0"/>
            <a:r>
              <a:rPr lang="en-US" altLang="en-US" sz="2400" dirty="0"/>
              <a:t>Dimension Reduction (Not 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4386" name="Group 5">
            <a:extLst>
              <a:ext uri="{FF2B5EF4-FFF2-40B4-BE49-F238E27FC236}">
                <a16:creationId xmlns:a16="http://schemas.microsoft.com/office/drawing/2014/main" id="{B55F02BD-55FA-4F5D-82C0-B2A31B16FBC8}"/>
              </a:ext>
            </a:extLst>
          </p:cNvPr>
          <p:cNvGrpSpPr>
            <a:grpSpLocks/>
          </p:cNvGrpSpPr>
          <p:nvPr/>
        </p:nvGrpSpPr>
        <p:grpSpPr bwMode="auto">
          <a:xfrm>
            <a:off x="539750" y="0"/>
            <a:ext cx="1787525" cy="1536700"/>
            <a:chOff x="0" y="0"/>
            <a:chExt cx="1471173" cy="1628375"/>
          </a:xfrm>
        </p:grpSpPr>
        <p:sp>
          <p:nvSpPr>
            <p:cNvPr id="21524" name="矩形 10">
              <a:extLst>
                <a:ext uri="{FF2B5EF4-FFF2-40B4-BE49-F238E27FC236}">
                  <a16:creationId xmlns:a16="http://schemas.microsoft.com/office/drawing/2014/main" id="{67C33A44-31C4-4F34-80E6-057D75E8DA18}"/>
                </a:ext>
              </a:extLst>
            </p:cNvPr>
            <p:cNvSpPr>
              <a:spLocks noChangeArrowheads="1"/>
            </p:cNvSpPr>
            <p:nvPr/>
          </p:nvSpPr>
          <p:spPr bwMode="auto">
            <a:xfrm>
              <a:off x="0" y="629145"/>
              <a:ext cx="1469867" cy="999230"/>
            </a:xfrm>
            <a:custGeom>
              <a:avLst/>
              <a:gdLst>
                <a:gd name="T0" fmla="*/ 0 w 1665778"/>
                <a:gd name="T1" fmla="*/ 23 h 1284332"/>
                <a:gd name="T2" fmla="*/ 1011350 w 1665778"/>
                <a:gd name="T3" fmla="*/ 23 h 1284332"/>
                <a:gd name="T4" fmla="*/ 1005112 w 1665778"/>
                <a:gd name="T5" fmla="*/ 297266 h 1284332"/>
                <a:gd name="T6" fmla="*/ 499850 w 1665778"/>
                <a:gd name="T7" fmla="*/ 470345 h 1284332"/>
                <a:gd name="T8" fmla="*/ 829 w 1665778"/>
                <a:gd name="T9" fmla="*/ 297266 h 1284332"/>
                <a:gd name="T10" fmla="*/ 0 w 1665778"/>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chemeClr val="accent6">
                <a:lumMod val="60000"/>
                <a:lumOff val="40000"/>
              </a:schemeClr>
            </a:solidFill>
            <a:ln>
              <a:noFill/>
            </a:ln>
          </p:spPr>
          <p:txBody>
            <a:bodyPr/>
            <a:lstStyle/>
            <a:p>
              <a:pPr>
                <a:defRPr/>
              </a:pPr>
              <a:endParaRPr lang="en-US"/>
            </a:p>
          </p:txBody>
        </p:sp>
        <p:sp>
          <p:nvSpPr>
            <p:cNvPr id="21525" name="矩形 10">
              <a:extLst>
                <a:ext uri="{FF2B5EF4-FFF2-40B4-BE49-F238E27FC236}">
                  <a16:creationId xmlns:a16="http://schemas.microsoft.com/office/drawing/2014/main" id="{6C9C7C51-CCE6-4607-8B9D-A513DB889DE5}"/>
                </a:ext>
              </a:extLst>
            </p:cNvPr>
            <p:cNvSpPr>
              <a:spLocks noChangeArrowheads="1"/>
            </p:cNvSpPr>
            <p:nvPr/>
          </p:nvSpPr>
          <p:spPr bwMode="auto">
            <a:xfrm>
              <a:off x="0" y="0"/>
              <a:ext cx="1471173" cy="999230"/>
            </a:xfrm>
            <a:custGeom>
              <a:avLst/>
              <a:gdLst>
                <a:gd name="T0" fmla="*/ 0 w 1666644"/>
                <a:gd name="T1" fmla="*/ 23 h 1284332"/>
                <a:gd name="T2" fmla="*/ 1011349 w 1666644"/>
                <a:gd name="T3" fmla="*/ 23 h 1284332"/>
                <a:gd name="T4" fmla="*/ 1011874 w 1666644"/>
                <a:gd name="T5" fmla="*/ 297266 h 1284332"/>
                <a:gd name="T6" fmla="*/ 499850 w 1666644"/>
                <a:gd name="T7" fmla="*/ 470345 h 1284332"/>
                <a:gd name="T8" fmla="*/ 829 w 1666644"/>
                <a:gd name="T9" fmla="*/ 297266 h 1284332"/>
                <a:gd name="T10" fmla="*/ 0 w 1666644"/>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6644" h="1284332">
                  <a:moveTo>
                    <a:pt x="0" y="62"/>
                  </a:moveTo>
                  <a:cubicBezTo>
                    <a:pt x="-455" y="6860"/>
                    <a:pt x="1110519" y="62"/>
                    <a:pt x="1665778" y="62"/>
                  </a:cubicBezTo>
                  <a:cubicBezTo>
                    <a:pt x="1666067" y="270615"/>
                    <a:pt x="1666355" y="541167"/>
                    <a:pt x="1666644" y="811720"/>
                  </a:cubicBezTo>
                  <a:lnTo>
                    <a:pt x="823297" y="1284332"/>
                  </a:lnTo>
                  <a:lnTo>
                    <a:pt x="1365" y="811720"/>
                  </a:lnTo>
                  <a:cubicBezTo>
                    <a:pt x="910" y="541167"/>
                    <a:pt x="455" y="-6736"/>
                    <a:pt x="0" y="62"/>
                  </a:cubicBezTo>
                  <a:close/>
                </a:path>
              </a:pathLst>
            </a:custGeom>
            <a:solidFill>
              <a:schemeClr val="accent6">
                <a:lumMod val="60000"/>
                <a:lumOff val="40000"/>
              </a:schemeClr>
            </a:solidFill>
            <a:ln>
              <a:noFill/>
            </a:ln>
          </p:spPr>
          <p:txBody>
            <a:bodyPr/>
            <a:lstStyle/>
            <a:p>
              <a:pPr>
                <a:defRPr/>
              </a:pPr>
              <a:endParaRPr lang="en-US"/>
            </a:p>
          </p:txBody>
        </p:sp>
      </p:grpSp>
      <p:grpSp>
        <p:nvGrpSpPr>
          <p:cNvPr id="144387" name="Group 11">
            <a:extLst>
              <a:ext uri="{FF2B5EF4-FFF2-40B4-BE49-F238E27FC236}">
                <a16:creationId xmlns:a16="http://schemas.microsoft.com/office/drawing/2014/main" id="{1A450B70-271F-4984-9A94-24996AFBB354}"/>
              </a:ext>
            </a:extLst>
          </p:cNvPr>
          <p:cNvGrpSpPr>
            <a:grpSpLocks/>
          </p:cNvGrpSpPr>
          <p:nvPr/>
        </p:nvGrpSpPr>
        <p:grpSpPr bwMode="auto">
          <a:xfrm rot="10800000">
            <a:off x="10820400" y="5591175"/>
            <a:ext cx="1371600" cy="1266825"/>
            <a:chOff x="0" y="0"/>
            <a:chExt cx="1372279" cy="1266092"/>
          </a:xfrm>
        </p:grpSpPr>
        <p:sp>
          <p:nvSpPr>
            <p:cNvPr id="144393" name="任意多边形 14">
              <a:extLst>
                <a:ext uri="{FF2B5EF4-FFF2-40B4-BE49-F238E27FC236}">
                  <a16:creationId xmlns:a16="http://schemas.microsoft.com/office/drawing/2014/main" id="{043EF0A6-2DFC-4CDA-A97F-5EFF9F2A8AC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394" name="任意多边形 15">
              <a:extLst>
                <a:ext uri="{FF2B5EF4-FFF2-40B4-BE49-F238E27FC236}">
                  <a16:creationId xmlns:a16="http://schemas.microsoft.com/office/drawing/2014/main" id="{9ECC8441-6E36-4FE3-8502-C2C6D3FBD430}"/>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4388" name="文本框 17">
            <a:extLst>
              <a:ext uri="{FF2B5EF4-FFF2-40B4-BE49-F238E27FC236}">
                <a16:creationId xmlns:a16="http://schemas.microsoft.com/office/drawing/2014/main" id="{D9D5E17B-9BFF-4FB5-8EEB-F4DE51575370}"/>
              </a:ext>
            </a:extLst>
          </p:cNvPr>
          <p:cNvSpPr txBox="1">
            <a:spLocks noChangeArrowheads="1"/>
          </p:cNvSpPr>
          <p:nvPr/>
        </p:nvSpPr>
        <p:spPr bwMode="auto">
          <a:xfrm>
            <a:off x="600075" y="204788"/>
            <a:ext cx="178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a:t>      </a:t>
            </a:r>
            <a:endParaRPr lang="en-US" altLang="zh-CN" sz="2400" b="1">
              <a:solidFill>
                <a:srgbClr val="F2F2F2"/>
              </a:solidFill>
              <a:latin typeface="微软雅黑" panose="020B0503020204020204" pitchFamily="34" charset="-122"/>
              <a:ea typeface="微软雅黑" panose="020B0503020204020204" pitchFamily="34" charset="-122"/>
            </a:endParaRPr>
          </a:p>
        </p:txBody>
      </p:sp>
      <p:sp>
        <p:nvSpPr>
          <p:cNvPr id="21519" name="矩形 9">
            <a:extLst>
              <a:ext uri="{FF2B5EF4-FFF2-40B4-BE49-F238E27FC236}">
                <a16:creationId xmlns:a16="http://schemas.microsoft.com/office/drawing/2014/main" id="{54C4F602-0D41-4BE0-A771-159FAD652D33}"/>
              </a:ext>
            </a:extLst>
          </p:cNvPr>
          <p:cNvSpPr>
            <a:spLocks noChangeArrowheads="1"/>
          </p:cNvSpPr>
          <p:nvPr/>
        </p:nvSpPr>
        <p:spPr bwMode="auto">
          <a:xfrm>
            <a:off x="1058863" y="1676400"/>
            <a:ext cx="10194925" cy="3786188"/>
          </a:xfrm>
          <a:custGeom>
            <a:avLst/>
            <a:gdLst>
              <a:gd name="T0" fmla="*/ 0 w 9638713"/>
              <a:gd name="T1" fmla="*/ 378979 h 3620718"/>
              <a:gd name="T2" fmla="*/ 1019152 w 9638713"/>
              <a:gd name="T3" fmla="*/ 0 h 3620718"/>
              <a:gd name="T4" fmla="*/ 9641061 w 9638713"/>
              <a:gd name="T5" fmla="*/ 0 h 3620718"/>
              <a:gd name="T6" fmla="*/ 9641061 w 9638713"/>
              <a:gd name="T7" fmla="*/ 3622198 h 3620718"/>
              <a:gd name="T8" fmla="*/ 13067 w 9638713"/>
              <a:gd name="T9" fmla="*/ 3622198 h 3620718"/>
              <a:gd name="T10" fmla="*/ 0 w 9638713"/>
              <a:gd name="T11" fmla="*/ 378979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chemeClr val="accent6">
              <a:lumMod val="60000"/>
              <a:lumOff val="40000"/>
            </a:schemeClr>
          </a:solidFill>
          <a:ln>
            <a:noFill/>
          </a:ln>
        </p:spPr>
        <p:txBody>
          <a:bodyPr/>
          <a:lstStyle/>
          <a:p>
            <a:pPr>
              <a:defRPr/>
            </a:pPr>
            <a:endParaRPr lang="en-US"/>
          </a:p>
        </p:txBody>
      </p:sp>
      <p:sp>
        <p:nvSpPr>
          <p:cNvPr id="144390" name="等腰三角形 23">
            <a:extLst>
              <a:ext uri="{FF2B5EF4-FFF2-40B4-BE49-F238E27FC236}">
                <a16:creationId xmlns:a16="http://schemas.microsoft.com/office/drawing/2014/main" id="{6166880A-FD01-4354-A5D0-94994F45D03F}"/>
              </a:ext>
            </a:extLst>
          </p:cNvPr>
          <p:cNvSpPr>
            <a:spLocks noChangeArrowheads="1"/>
          </p:cNvSpPr>
          <p:nvPr/>
        </p:nvSpPr>
        <p:spPr bwMode="auto">
          <a:xfrm rot="9585134">
            <a:off x="1092200" y="1854200"/>
            <a:ext cx="1230313" cy="503238"/>
          </a:xfrm>
          <a:prstGeom prst="triangle">
            <a:avLst>
              <a:gd name="adj" fmla="val 10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4391" name="文本框 17">
            <a:extLst>
              <a:ext uri="{FF2B5EF4-FFF2-40B4-BE49-F238E27FC236}">
                <a16:creationId xmlns:a16="http://schemas.microsoft.com/office/drawing/2014/main" id="{6AE48D8F-4B61-4BBF-A78D-62204676EFB0}"/>
              </a:ext>
            </a:extLst>
          </p:cNvPr>
          <p:cNvSpPr txBox="1">
            <a:spLocks noChangeArrowheads="1"/>
          </p:cNvSpPr>
          <p:nvPr/>
        </p:nvSpPr>
        <p:spPr bwMode="auto">
          <a:xfrm>
            <a:off x="600075" y="204788"/>
            <a:ext cx="17875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en-US" sz="2400" dirty="0"/>
              <a:t>6. Final Model</a:t>
            </a:r>
            <a:endParaRPr lang="en-US" altLang="zh-CN" sz="2400" b="1" dirty="0">
              <a:solidFill>
                <a:srgbClr val="F2F2F2"/>
              </a:solidFill>
              <a:latin typeface="微软雅黑" panose="020B0503020204020204" pitchFamily="34" charset="-122"/>
              <a:ea typeface="微软雅黑" panose="020B0503020204020204" pitchFamily="34" charset="-122"/>
            </a:endParaRPr>
          </a:p>
        </p:txBody>
      </p:sp>
      <p:sp>
        <p:nvSpPr>
          <p:cNvPr id="144392" name="矩形 22">
            <a:extLst>
              <a:ext uri="{FF2B5EF4-FFF2-40B4-BE49-F238E27FC236}">
                <a16:creationId xmlns:a16="http://schemas.microsoft.com/office/drawing/2014/main" id="{CB741D51-7A88-497D-BE79-B085BFD3368A}"/>
              </a:ext>
            </a:extLst>
          </p:cNvPr>
          <p:cNvSpPr>
            <a:spLocks noChangeArrowheads="1"/>
          </p:cNvSpPr>
          <p:nvPr/>
        </p:nvSpPr>
        <p:spPr bwMode="auto">
          <a:xfrm>
            <a:off x="1582738" y="2130425"/>
            <a:ext cx="96393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Classifier</a:t>
            </a:r>
          </a:p>
          <a:p>
            <a:pPr marL="0" indent="0"/>
            <a:r>
              <a:rPr lang="en-US" altLang="en-US" sz="2400" dirty="0"/>
              <a:t>[1] Voting Classifier of 3*</a:t>
            </a:r>
            <a:r>
              <a:rPr lang="en-US" altLang="en-US" sz="2400" dirty="0" err="1"/>
              <a:t>xgboost</a:t>
            </a:r>
            <a:endParaRPr lang="en-US" altLang="en-US" sz="2400" dirty="0"/>
          </a:p>
          <a:p>
            <a:pPr>
              <a:buFont typeface="Arial" panose="020B0604020202020204" pitchFamily="34" charset="0"/>
              <a:buChar char="•"/>
            </a:pPr>
            <a:r>
              <a:rPr lang="en-US" altLang="en-US" sz="2400" dirty="0"/>
              <a:t>  - soft</a:t>
            </a:r>
          </a:p>
          <a:p>
            <a:pPr>
              <a:buFont typeface="Arial" panose="020B0604020202020204" pitchFamily="34" charset="0"/>
              <a:buChar char="•"/>
            </a:pPr>
            <a:r>
              <a:rPr lang="en-US" altLang="en-US" sz="2400" dirty="0"/>
              <a:t>  - hard</a:t>
            </a:r>
          </a:p>
          <a:p>
            <a:pPr marL="0" indent="0"/>
            <a:r>
              <a:rPr lang="en-US" altLang="en-US" sz="2400" dirty="0"/>
              <a:t>[2] Voting Classifier of 3*Random Forest Classifier</a:t>
            </a:r>
          </a:p>
          <a:p>
            <a:pPr>
              <a:buFont typeface="Arial" panose="020B0604020202020204" pitchFamily="34" charset="0"/>
              <a:buChar char="•"/>
            </a:pPr>
            <a:r>
              <a:rPr lang="en-US" altLang="en-US" sz="2400" dirty="0"/>
              <a:t>  - soft</a:t>
            </a:r>
          </a:p>
          <a:p>
            <a:pPr>
              <a:buFont typeface="Arial" panose="020B0604020202020204" pitchFamily="34" charset="0"/>
              <a:buChar char="•"/>
            </a:pPr>
            <a:r>
              <a:rPr lang="en-US" altLang="en-US" sz="2400" dirty="0"/>
              <a:t>  - hard</a:t>
            </a:r>
          </a:p>
          <a:p>
            <a:pPr marL="0" indent="0"/>
            <a:r>
              <a:rPr lang="en-US" altLang="en-US" sz="2400" dirty="0"/>
              <a:t>[3] Combine [1] and [2]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7458" name="Group 5">
            <a:extLst>
              <a:ext uri="{FF2B5EF4-FFF2-40B4-BE49-F238E27FC236}">
                <a16:creationId xmlns:a16="http://schemas.microsoft.com/office/drawing/2014/main" id="{2ED7CDBE-C8A0-4DBD-8FC5-FF8722EE5197}"/>
              </a:ext>
            </a:extLst>
          </p:cNvPr>
          <p:cNvGrpSpPr>
            <a:grpSpLocks/>
          </p:cNvGrpSpPr>
          <p:nvPr/>
        </p:nvGrpSpPr>
        <p:grpSpPr bwMode="auto">
          <a:xfrm>
            <a:off x="534988" y="0"/>
            <a:ext cx="1881187" cy="1600200"/>
            <a:chOff x="0" y="0"/>
            <a:chExt cx="1470409" cy="1618539"/>
          </a:xfrm>
        </p:grpSpPr>
        <p:sp>
          <p:nvSpPr>
            <p:cNvPr id="147466" name="矩形 10">
              <a:extLst>
                <a:ext uri="{FF2B5EF4-FFF2-40B4-BE49-F238E27FC236}">
                  <a16:creationId xmlns:a16="http://schemas.microsoft.com/office/drawing/2014/main" id="{47A68886-1CC0-4953-B6A0-A6D6E1DE1519}"/>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467" name="矩形 10">
              <a:extLst>
                <a:ext uri="{FF2B5EF4-FFF2-40B4-BE49-F238E27FC236}">
                  <a16:creationId xmlns:a16="http://schemas.microsoft.com/office/drawing/2014/main" id="{DE3D6123-8300-4612-9754-CF586E8A0BEE}"/>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7459" name="Group 11">
            <a:extLst>
              <a:ext uri="{FF2B5EF4-FFF2-40B4-BE49-F238E27FC236}">
                <a16:creationId xmlns:a16="http://schemas.microsoft.com/office/drawing/2014/main" id="{43C53A49-0D85-4EBB-A28E-735134D5F4AF}"/>
              </a:ext>
            </a:extLst>
          </p:cNvPr>
          <p:cNvGrpSpPr>
            <a:grpSpLocks/>
          </p:cNvGrpSpPr>
          <p:nvPr/>
        </p:nvGrpSpPr>
        <p:grpSpPr bwMode="auto">
          <a:xfrm rot="10800000">
            <a:off x="10820400" y="5591175"/>
            <a:ext cx="1371600" cy="1266825"/>
            <a:chOff x="0" y="0"/>
            <a:chExt cx="1372279" cy="1266092"/>
          </a:xfrm>
        </p:grpSpPr>
        <p:sp>
          <p:nvSpPr>
            <p:cNvPr id="147464" name="任意多边形 14">
              <a:extLst>
                <a:ext uri="{FF2B5EF4-FFF2-40B4-BE49-F238E27FC236}">
                  <a16:creationId xmlns:a16="http://schemas.microsoft.com/office/drawing/2014/main" id="{685E92C3-259A-43A2-B334-722DACFEA661}"/>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465" name="任意多边形 15">
              <a:extLst>
                <a:ext uri="{FF2B5EF4-FFF2-40B4-BE49-F238E27FC236}">
                  <a16:creationId xmlns:a16="http://schemas.microsoft.com/office/drawing/2014/main" id="{D519519A-0A17-4CAC-BC43-58E7A4B6FEB1}"/>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7460" name="矩形 9">
            <a:extLst>
              <a:ext uri="{FF2B5EF4-FFF2-40B4-BE49-F238E27FC236}">
                <a16:creationId xmlns:a16="http://schemas.microsoft.com/office/drawing/2014/main" id="{BFD52358-61CA-4C20-9D89-8357EC1D7B73}"/>
              </a:ext>
            </a:extLst>
          </p:cNvPr>
          <p:cNvSpPr>
            <a:spLocks/>
          </p:cNvSpPr>
          <p:nvPr/>
        </p:nvSpPr>
        <p:spPr bwMode="auto">
          <a:xfrm>
            <a:off x="1371600" y="1841500"/>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alpha val="7215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461" name="等腰三角形 23">
            <a:extLst>
              <a:ext uri="{FF2B5EF4-FFF2-40B4-BE49-F238E27FC236}">
                <a16:creationId xmlns:a16="http://schemas.microsoft.com/office/drawing/2014/main" id="{44DC8D55-B425-4BCD-91E1-92A0A4FA90C2}"/>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7462" name="矩形 22">
            <a:extLst>
              <a:ext uri="{FF2B5EF4-FFF2-40B4-BE49-F238E27FC236}">
                <a16:creationId xmlns:a16="http://schemas.microsoft.com/office/drawing/2014/main" id="{16DB103B-0375-403F-A0CA-BBFDA2133928}"/>
              </a:ext>
            </a:extLst>
          </p:cNvPr>
          <p:cNvSpPr>
            <a:spLocks noChangeArrowheads="1"/>
          </p:cNvSpPr>
          <p:nvPr/>
        </p:nvSpPr>
        <p:spPr bwMode="auto">
          <a:xfrm>
            <a:off x="1665288" y="1982788"/>
            <a:ext cx="3438053"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Word Cloud of Most frequency words used in data description</a:t>
            </a:r>
          </a:p>
        </p:txBody>
      </p:sp>
      <p:sp>
        <p:nvSpPr>
          <p:cNvPr id="147463" name="TextBox 1">
            <a:extLst>
              <a:ext uri="{FF2B5EF4-FFF2-40B4-BE49-F238E27FC236}">
                <a16:creationId xmlns:a16="http://schemas.microsoft.com/office/drawing/2014/main" id="{FC1397DA-E76A-4121-90C0-9BBCCB24BF43}"/>
              </a:ext>
            </a:extLst>
          </p:cNvPr>
          <p:cNvSpPr txBox="1">
            <a:spLocks noChangeArrowheads="1"/>
          </p:cNvSpPr>
          <p:nvPr/>
        </p:nvSpPr>
        <p:spPr bwMode="auto">
          <a:xfrm>
            <a:off x="661988" y="122238"/>
            <a:ext cx="174783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Expected Result &amp; Conclusions</a:t>
            </a:r>
          </a:p>
        </p:txBody>
      </p:sp>
      <p:pic>
        <p:nvPicPr>
          <p:cNvPr id="12" name="Picture 11">
            <a:extLst>
              <a:ext uri="{FF2B5EF4-FFF2-40B4-BE49-F238E27FC236}">
                <a16:creationId xmlns:a16="http://schemas.microsoft.com/office/drawing/2014/main" id="{F7D0E864-E19B-4E69-8ACD-2B8515F866B6}"/>
              </a:ext>
            </a:extLst>
          </p:cNvPr>
          <p:cNvPicPr/>
          <p:nvPr/>
        </p:nvPicPr>
        <p:blipFill>
          <a:blip r:embed="rId3"/>
          <a:stretch>
            <a:fillRect/>
          </a:stretch>
        </p:blipFill>
        <p:spPr>
          <a:xfrm>
            <a:off x="5397029" y="1106306"/>
            <a:ext cx="5006873" cy="50851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grpSp>
        <p:nvGrpSpPr>
          <p:cNvPr id="149506" name="Group 2">
            <a:extLst>
              <a:ext uri="{FF2B5EF4-FFF2-40B4-BE49-F238E27FC236}">
                <a16:creationId xmlns:a16="http://schemas.microsoft.com/office/drawing/2014/main" id="{33B543A4-0BD2-4B9D-9FCC-E9C34D50696A}"/>
              </a:ext>
            </a:extLst>
          </p:cNvPr>
          <p:cNvGrpSpPr>
            <a:grpSpLocks/>
          </p:cNvGrpSpPr>
          <p:nvPr/>
        </p:nvGrpSpPr>
        <p:grpSpPr bwMode="auto">
          <a:xfrm>
            <a:off x="3994150" y="4041775"/>
            <a:ext cx="4548188" cy="998538"/>
            <a:chOff x="0" y="0"/>
            <a:chExt cx="4548879" cy="999110"/>
          </a:xfrm>
        </p:grpSpPr>
        <p:sp>
          <p:nvSpPr>
            <p:cNvPr id="149518" name="矩形 10">
              <a:extLst>
                <a:ext uri="{FF2B5EF4-FFF2-40B4-BE49-F238E27FC236}">
                  <a16:creationId xmlns:a16="http://schemas.microsoft.com/office/drawing/2014/main" id="{CDC18D5E-3A26-4A1B-A0E6-D2A58E1A322A}"/>
                </a:ext>
              </a:extLst>
            </p:cNvPr>
            <p:cNvSpPr>
              <a:spLocks noChangeArrowheads="1"/>
            </p:cNvSpPr>
            <p:nvPr/>
          </p:nvSpPr>
          <p:spPr bwMode="auto">
            <a:xfrm>
              <a:off x="1539235" y="3"/>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19" name="矩形 10">
              <a:extLst>
                <a:ext uri="{FF2B5EF4-FFF2-40B4-BE49-F238E27FC236}">
                  <a16:creationId xmlns:a16="http://schemas.microsoft.com/office/drawing/2014/main" id="{215FDB26-459C-4CE4-839A-ADBD14F3E720}"/>
                </a:ext>
              </a:extLst>
            </p:cNvPr>
            <p:cNvSpPr>
              <a:spLocks noChangeArrowheads="1"/>
            </p:cNvSpPr>
            <p:nvPr/>
          </p:nvSpPr>
          <p:spPr bwMode="auto">
            <a:xfrm>
              <a:off x="3078470" y="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20" name="矩形 10">
              <a:extLst>
                <a:ext uri="{FF2B5EF4-FFF2-40B4-BE49-F238E27FC236}">
                  <a16:creationId xmlns:a16="http://schemas.microsoft.com/office/drawing/2014/main" id="{EFD5FEC7-988C-492B-980C-538AAB1B28D1}"/>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4B18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9507" name="文本框 13">
            <a:extLst>
              <a:ext uri="{FF2B5EF4-FFF2-40B4-BE49-F238E27FC236}">
                <a16:creationId xmlns:a16="http://schemas.microsoft.com/office/drawing/2014/main" id="{8698F03B-35F4-44FF-87B7-6932EBAC4469}"/>
              </a:ext>
            </a:extLst>
          </p:cNvPr>
          <p:cNvSpPr txBox="1">
            <a:spLocks noChangeArrowheads="1"/>
          </p:cNvSpPr>
          <p:nvPr/>
        </p:nvSpPr>
        <p:spPr bwMode="auto">
          <a:xfrm>
            <a:off x="3743325" y="2647950"/>
            <a:ext cx="55530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7200" b="1">
                <a:solidFill>
                  <a:srgbClr val="404040"/>
                </a:solidFill>
                <a:latin typeface="微软雅黑" panose="020B0503020204020204" pitchFamily="34" charset="-122"/>
                <a:ea typeface="微软雅黑" panose="020B0503020204020204" pitchFamily="34" charset="-122"/>
              </a:rPr>
              <a:t>Thank</a:t>
            </a:r>
            <a:r>
              <a:rPr lang="zh-CN" altLang="en-US" sz="7200" b="1">
                <a:solidFill>
                  <a:srgbClr val="404040"/>
                </a:solidFill>
                <a:latin typeface="微软雅黑" panose="020B0503020204020204" pitchFamily="34" charset="-122"/>
                <a:ea typeface="微软雅黑" panose="020B0503020204020204" pitchFamily="34" charset="-122"/>
              </a:rPr>
              <a:t> </a:t>
            </a:r>
            <a:r>
              <a:rPr lang="en-US" altLang="zh-CN" sz="7200" b="1">
                <a:solidFill>
                  <a:srgbClr val="404040"/>
                </a:solidFill>
                <a:latin typeface="微软雅黑" panose="020B0503020204020204" pitchFamily="34" charset="-122"/>
                <a:ea typeface="微软雅黑" panose="020B0503020204020204" pitchFamily="34" charset="-122"/>
              </a:rPr>
              <a:t>You</a:t>
            </a:r>
          </a:p>
        </p:txBody>
      </p:sp>
      <p:cxnSp>
        <p:nvCxnSpPr>
          <p:cNvPr id="149508" name="直接连接符 16">
            <a:extLst>
              <a:ext uri="{FF2B5EF4-FFF2-40B4-BE49-F238E27FC236}">
                <a16:creationId xmlns:a16="http://schemas.microsoft.com/office/drawing/2014/main" id="{93779F56-42B7-42CF-A799-A38B31D6776F}"/>
              </a:ext>
            </a:extLst>
          </p:cNvPr>
          <p:cNvCxnSpPr>
            <a:cxnSpLocks noChangeShapeType="1"/>
          </p:cNvCxnSpPr>
          <p:nvPr/>
        </p:nvCxnSpPr>
        <p:spPr bwMode="auto">
          <a:xfrm>
            <a:off x="3743325" y="3962400"/>
            <a:ext cx="5048250" cy="0"/>
          </a:xfrm>
          <a:prstGeom prst="line">
            <a:avLst/>
          </a:prstGeom>
          <a:noFill/>
          <a:ln w="19050">
            <a:solidFill>
              <a:srgbClr val="BF9000"/>
            </a:solidFill>
            <a:round/>
            <a:headEnd/>
            <a:tailEnd/>
          </a:ln>
          <a:extLst>
            <a:ext uri="{909E8E84-426E-40DD-AFC4-6F175D3DCCD1}">
              <a14:hiddenFill xmlns:a14="http://schemas.microsoft.com/office/drawing/2010/main">
                <a:noFill/>
              </a14:hiddenFill>
            </a:ext>
          </a:extLst>
        </p:spPr>
      </p:cxnSp>
      <p:cxnSp>
        <p:nvCxnSpPr>
          <p:cNvPr id="149509" name="直接连接符 17">
            <a:extLst>
              <a:ext uri="{FF2B5EF4-FFF2-40B4-BE49-F238E27FC236}">
                <a16:creationId xmlns:a16="http://schemas.microsoft.com/office/drawing/2014/main" id="{94F3A5BB-FC3D-40B7-9EBD-9469C0A807EE}"/>
              </a:ext>
            </a:extLst>
          </p:cNvPr>
          <p:cNvCxnSpPr>
            <a:cxnSpLocks noChangeShapeType="1"/>
          </p:cNvCxnSpPr>
          <p:nvPr/>
        </p:nvCxnSpPr>
        <p:spPr bwMode="auto">
          <a:xfrm>
            <a:off x="4411663" y="2546350"/>
            <a:ext cx="3660775" cy="0"/>
          </a:xfrm>
          <a:prstGeom prst="line">
            <a:avLst/>
          </a:prstGeom>
          <a:noFill/>
          <a:ln w="19050">
            <a:solidFill>
              <a:srgbClr val="BF9000"/>
            </a:solidFill>
            <a:round/>
            <a:headEnd/>
            <a:tailEnd/>
          </a:ln>
          <a:extLst>
            <a:ext uri="{909E8E84-426E-40DD-AFC4-6F175D3DCCD1}">
              <a14:hiddenFill xmlns:a14="http://schemas.microsoft.com/office/drawing/2010/main">
                <a:noFill/>
              </a14:hiddenFill>
            </a:ext>
          </a:extLst>
        </p:spPr>
      </p:cxnSp>
      <p:grpSp>
        <p:nvGrpSpPr>
          <p:cNvPr id="149510" name="Group 9">
            <a:extLst>
              <a:ext uri="{FF2B5EF4-FFF2-40B4-BE49-F238E27FC236}">
                <a16:creationId xmlns:a16="http://schemas.microsoft.com/office/drawing/2014/main" id="{ECF52F65-7B16-449A-9564-2B1968572C2A}"/>
              </a:ext>
            </a:extLst>
          </p:cNvPr>
          <p:cNvGrpSpPr>
            <a:grpSpLocks/>
          </p:cNvGrpSpPr>
          <p:nvPr/>
        </p:nvGrpSpPr>
        <p:grpSpPr bwMode="auto">
          <a:xfrm>
            <a:off x="4729163" y="1430338"/>
            <a:ext cx="3008312" cy="998537"/>
            <a:chOff x="0" y="0"/>
            <a:chExt cx="3009644" cy="999108"/>
          </a:xfrm>
        </p:grpSpPr>
        <p:sp>
          <p:nvSpPr>
            <p:cNvPr id="149516" name="矩形 10">
              <a:extLst>
                <a:ext uri="{FF2B5EF4-FFF2-40B4-BE49-F238E27FC236}">
                  <a16:creationId xmlns:a16="http://schemas.microsoft.com/office/drawing/2014/main" id="{66B0B93F-A750-49C4-99AE-59A68D752216}"/>
                </a:ext>
              </a:extLst>
            </p:cNvPr>
            <p:cNvSpPr>
              <a:spLocks noChangeArrowheads="1"/>
            </p:cNvSpPr>
            <p:nvPr/>
          </p:nvSpPr>
          <p:spPr bwMode="auto">
            <a:xfrm rot="10800000">
              <a:off x="1539235"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17" name="矩形 10">
              <a:extLst>
                <a:ext uri="{FF2B5EF4-FFF2-40B4-BE49-F238E27FC236}">
                  <a16:creationId xmlns:a16="http://schemas.microsoft.com/office/drawing/2014/main" id="{1D05598E-8711-4AD2-893B-DF67ECAF9F8B}"/>
                </a:ext>
              </a:extLst>
            </p:cNvPr>
            <p:cNvSpPr>
              <a:spLocks noChangeArrowheads="1"/>
            </p:cNvSpPr>
            <p:nvPr/>
          </p:nvSpPr>
          <p:spPr bwMode="auto">
            <a:xfrm rot="10800000">
              <a:off x="0" y="1"/>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E6A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9511" name="任意多边形 30">
            <a:extLst>
              <a:ext uri="{FF2B5EF4-FFF2-40B4-BE49-F238E27FC236}">
                <a16:creationId xmlns:a16="http://schemas.microsoft.com/office/drawing/2014/main" id="{3FE497EB-BC0B-4796-B35C-D1AFF5D53075}"/>
              </a:ext>
            </a:extLst>
          </p:cNvPr>
          <p:cNvSpPr>
            <a:spLocks noChangeArrowheads="1"/>
          </p:cNvSpPr>
          <p:nvPr/>
        </p:nvSpPr>
        <p:spPr bwMode="auto">
          <a:xfrm>
            <a:off x="0" y="0"/>
            <a:ext cx="1181100" cy="1090613"/>
          </a:xfrm>
          <a:custGeom>
            <a:avLst/>
            <a:gdLst>
              <a:gd name="T0" fmla="*/ 0 w 1181686"/>
              <a:gd name="T1" fmla="*/ 0 h 1090247"/>
              <a:gd name="T2" fmla="*/ 1166027 w 1181686"/>
              <a:gd name="T3" fmla="*/ 0 h 1090247"/>
              <a:gd name="T4" fmla="*/ 1178759 w 1181686"/>
              <a:gd name="T5" fmla="*/ 126825 h 1090247"/>
              <a:gd name="T6" fmla="*/ 217509 w 1181686"/>
              <a:gd name="T7" fmla="*/ 1092077 h 1090247"/>
              <a:gd name="T8" fmla="*/ 23783 w 1181686"/>
              <a:gd name="T9" fmla="*/ 1072468 h 1090247"/>
              <a:gd name="T10" fmla="*/ 0 w 1181686"/>
              <a:gd name="T11" fmla="*/ 1065053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12" name="任意多边形 31">
            <a:extLst>
              <a:ext uri="{FF2B5EF4-FFF2-40B4-BE49-F238E27FC236}">
                <a16:creationId xmlns:a16="http://schemas.microsoft.com/office/drawing/2014/main" id="{F8D1C6FF-9439-4193-A0D0-0AB1C5E5CDC6}"/>
              </a:ext>
            </a:extLst>
          </p:cNvPr>
          <p:cNvSpPr>
            <a:spLocks noChangeArrowheads="1"/>
          </p:cNvSpPr>
          <p:nvPr/>
        </p:nvSpPr>
        <p:spPr bwMode="auto">
          <a:xfrm>
            <a:off x="0" y="0"/>
            <a:ext cx="1371600" cy="1266825"/>
          </a:xfrm>
          <a:custGeom>
            <a:avLst/>
            <a:gdLst>
              <a:gd name="T0" fmla="*/ 0 w 1181686"/>
              <a:gd name="T1" fmla="*/ 0 h 1090247"/>
              <a:gd name="T2" fmla="*/ 2462709 w 1181686"/>
              <a:gd name="T3" fmla="*/ 0 h 1090247"/>
              <a:gd name="T4" fmla="*/ 2489597 w 1181686"/>
              <a:gd name="T5" fmla="*/ 268180 h 1090247"/>
              <a:gd name="T6" fmla="*/ 459391 w 1181686"/>
              <a:gd name="T7" fmla="*/ 2309318 h 1090247"/>
              <a:gd name="T8" fmla="*/ 50233 w 1181686"/>
              <a:gd name="T9" fmla="*/ 2267847 h 1090247"/>
              <a:gd name="T10" fmla="*/ 0 w 1181686"/>
              <a:gd name="T11" fmla="*/ 2252171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49513" name="Group 16">
            <a:extLst>
              <a:ext uri="{FF2B5EF4-FFF2-40B4-BE49-F238E27FC236}">
                <a16:creationId xmlns:a16="http://schemas.microsoft.com/office/drawing/2014/main" id="{C519AB77-BB16-4E4C-91C7-0A846BF81A8D}"/>
              </a:ext>
            </a:extLst>
          </p:cNvPr>
          <p:cNvGrpSpPr>
            <a:grpSpLocks/>
          </p:cNvGrpSpPr>
          <p:nvPr/>
        </p:nvGrpSpPr>
        <p:grpSpPr bwMode="auto">
          <a:xfrm rot="10800000">
            <a:off x="10820400" y="5591175"/>
            <a:ext cx="1371600" cy="1266825"/>
            <a:chOff x="0" y="0"/>
            <a:chExt cx="1372279" cy="1266092"/>
          </a:xfrm>
        </p:grpSpPr>
        <p:sp>
          <p:nvSpPr>
            <p:cNvPr id="149514" name="任意多边形 32">
              <a:extLst>
                <a:ext uri="{FF2B5EF4-FFF2-40B4-BE49-F238E27FC236}">
                  <a16:creationId xmlns:a16="http://schemas.microsoft.com/office/drawing/2014/main" id="{CA3C58F1-2F3F-4447-9364-D6DB51C0DE80}"/>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515" name="任意多边形 33">
              <a:extLst>
                <a:ext uri="{FF2B5EF4-FFF2-40B4-BE49-F238E27FC236}">
                  <a16:creationId xmlns:a16="http://schemas.microsoft.com/office/drawing/2014/main" id="{531AE7D8-7654-4CC3-BFFC-6CE45CDFB51B}"/>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8482" name="Group 5">
            <a:extLst>
              <a:ext uri="{FF2B5EF4-FFF2-40B4-BE49-F238E27FC236}">
                <a16:creationId xmlns:a16="http://schemas.microsoft.com/office/drawing/2014/main" id="{D47BA908-CB5E-418B-9BB2-3456BD70354C}"/>
              </a:ext>
            </a:extLst>
          </p:cNvPr>
          <p:cNvGrpSpPr>
            <a:grpSpLocks/>
          </p:cNvGrpSpPr>
          <p:nvPr/>
        </p:nvGrpSpPr>
        <p:grpSpPr bwMode="auto">
          <a:xfrm>
            <a:off x="539750" y="0"/>
            <a:ext cx="1787525" cy="1536700"/>
            <a:chOff x="0" y="0"/>
            <a:chExt cx="1471173" cy="1628375"/>
          </a:xfrm>
        </p:grpSpPr>
        <p:sp>
          <p:nvSpPr>
            <p:cNvPr id="21524" name="矩形 10">
              <a:extLst>
                <a:ext uri="{FF2B5EF4-FFF2-40B4-BE49-F238E27FC236}">
                  <a16:creationId xmlns:a16="http://schemas.microsoft.com/office/drawing/2014/main" id="{3480CBB5-6003-44AA-B080-AE3F0A3CCADB}"/>
                </a:ext>
              </a:extLst>
            </p:cNvPr>
            <p:cNvSpPr>
              <a:spLocks noChangeArrowheads="1"/>
            </p:cNvSpPr>
            <p:nvPr/>
          </p:nvSpPr>
          <p:spPr bwMode="auto">
            <a:xfrm>
              <a:off x="0" y="629145"/>
              <a:ext cx="1469867" cy="999230"/>
            </a:xfrm>
            <a:custGeom>
              <a:avLst/>
              <a:gdLst>
                <a:gd name="T0" fmla="*/ 0 w 1665778"/>
                <a:gd name="T1" fmla="*/ 23 h 1284332"/>
                <a:gd name="T2" fmla="*/ 1011350 w 1665778"/>
                <a:gd name="T3" fmla="*/ 23 h 1284332"/>
                <a:gd name="T4" fmla="*/ 1005112 w 1665778"/>
                <a:gd name="T5" fmla="*/ 297266 h 1284332"/>
                <a:gd name="T6" fmla="*/ 499850 w 1665778"/>
                <a:gd name="T7" fmla="*/ 470345 h 1284332"/>
                <a:gd name="T8" fmla="*/ 829 w 1665778"/>
                <a:gd name="T9" fmla="*/ 297266 h 1284332"/>
                <a:gd name="T10" fmla="*/ 0 w 1665778"/>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chemeClr val="accent2">
                <a:lumMod val="40000"/>
                <a:lumOff val="60000"/>
              </a:schemeClr>
            </a:solidFill>
            <a:ln>
              <a:noFill/>
            </a:ln>
          </p:spPr>
          <p:txBody>
            <a:bodyPr/>
            <a:lstStyle/>
            <a:p>
              <a:pPr>
                <a:defRPr/>
              </a:pPr>
              <a:endParaRPr lang="en-US"/>
            </a:p>
          </p:txBody>
        </p:sp>
        <p:sp>
          <p:nvSpPr>
            <p:cNvPr id="21525" name="矩形 10">
              <a:extLst>
                <a:ext uri="{FF2B5EF4-FFF2-40B4-BE49-F238E27FC236}">
                  <a16:creationId xmlns:a16="http://schemas.microsoft.com/office/drawing/2014/main" id="{8FDBC405-312F-4DAC-B133-73079934442B}"/>
                </a:ext>
              </a:extLst>
            </p:cNvPr>
            <p:cNvSpPr>
              <a:spLocks noChangeArrowheads="1"/>
            </p:cNvSpPr>
            <p:nvPr/>
          </p:nvSpPr>
          <p:spPr bwMode="auto">
            <a:xfrm>
              <a:off x="0" y="0"/>
              <a:ext cx="1471173" cy="999230"/>
            </a:xfrm>
            <a:custGeom>
              <a:avLst/>
              <a:gdLst>
                <a:gd name="T0" fmla="*/ 0 w 1666644"/>
                <a:gd name="T1" fmla="*/ 23 h 1284332"/>
                <a:gd name="T2" fmla="*/ 1011349 w 1666644"/>
                <a:gd name="T3" fmla="*/ 23 h 1284332"/>
                <a:gd name="T4" fmla="*/ 1011874 w 1666644"/>
                <a:gd name="T5" fmla="*/ 297266 h 1284332"/>
                <a:gd name="T6" fmla="*/ 499850 w 1666644"/>
                <a:gd name="T7" fmla="*/ 470345 h 1284332"/>
                <a:gd name="T8" fmla="*/ 829 w 1666644"/>
                <a:gd name="T9" fmla="*/ 297266 h 1284332"/>
                <a:gd name="T10" fmla="*/ 0 w 1666644"/>
                <a:gd name="T11" fmla="*/ 23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6644" h="1284332">
                  <a:moveTo>
                    <a:pt x="0" y="62"/>
                  </a:moveTo>
                  <a:cubicBezTo>
                    <a:pt x="-455" y="6860"/>
                    <a:pt x="1110519" y="62"/>
                    <a:pt x="1665778" y="62"/>
                  </a:cubicBezTo>
                  <a:cubicBezTo>
                    <a:pt x="1666067" y="270615"/>
                    <a:pt x="1666355" y="541167"/>
                    <a:pt x="1666644" y="811720"/>
                  </a:cubicBezTo>
                  <a:lnTo>
                    <a:pt x="823297" y="1284332"/>
                  </a:lnTo>
                  <a:lnTo>
                    <a:pt x="1365" y="811720"/>
                  </a:lnTo>
                  <a:cubicBezTo>
                    <a:pt x="910" y="541167"/>
                    <a:pt x="455" y="-6736"/>
                    <a:pt x="0" y="62"/>
                  </a:cubicBezTo>
                  <a:close/>
                </a:path>
              </a:pathLst>
            </a:custGeom>
            <a:solidFill>
              <a:schemeClr val="accent2">
                <a:lumMod val="40000"/>
                <a:lumOff val="60000"/>
              </a:schemeClr>
            </a:solidFill>
            <a:ln>
              <a:noFill/>
            </a:ln>
          </p:spPr>
          <p:txBody>
            <a:bodyPr/>
            <a:lstStyle/>
            <a:p>
              <a:pPr>
                <a:defRPr/>
              </a:pPr>
              <a:endParaRPr lang="en-US"/>
            </a:p>
          </p:txBody>
        </p:sp>
      </p:grpSp>
      <p:grpSp>
        <p:nvGrpSpPr>
          <p:cNvPr id="148483" name="Group 11">
            <a:extLst>
              <a:ext uri="{FF2B5EF4-FFF2-40B4-BE49-F238E27FC236}">
                <a16:creationId xmlns:a16="http://schemas.microsoft.com/office/drawing/2014/main" id="{4BCF113E-28C1-45C7-8DB3-C9EEF454789E}"/>
              </a:ext>
            </a:extLst>
          </p:cNvPr>
          <p:cNvGrpSpPr>
            <a:grpSpLocks/>
          </p:cNvGrpSpPr>
          <p:nvPr/>
        </p:nvGrpSpPr>
        <p:grpSpPr bwMode="auto">
          <a:xfrm rot="10800000">
            <a:off x="10820400" y="5591175"/>
            <a:ext cx="1371600" cy="1266825"/>
            <a:chOff x="0" y="0"/>
            <a:chExt cx="1372279" cy="1266092"/>
          </a:xfrm>
        </p:grpSpPr>
        <p:sp>
          <p:nvSpPr>
            <p:cNvPr id="148488" name="任意多边形 14">
              <a:extLst>
                <a:ext uri="{FF2B5EF4-FFF2-40B4-BE49-F238E27FC236}">
                  <a16:creationId xmlns:a16="http://schemas.microsoft.com/office/drawing/2014/main" id="{9AEFD7AF-37DD-47BE-BC10-B6920FAFFD54}"/>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489" name="任意多边形 15">
              <a:extLst>
                <a:ext uri="{FF2B5EF4-FFF2-40B4-BE49-F238E27FC236}">
                  <a16:creationId xmlns:a16="http://schemas.microsoft.com/office/drawing/2014/main" id="{1D737D48-73EA-42ED-B77F-D3CA4DCBEF52}"/>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8484" name="文本框 17">
            <a:extLst>
              <a:ext uri="{FF2B5EF4-FFF2-40B4-BE49-F238E27FC236}">
                <a16:creationId xmlns:a16="http://schemas.microsoft.com/office/drawing/2014/main" id="{D2A5D9EE-02E3-4D30-BD36-0930197E50B3}"/>
              </a:ext>
            </a:extLst>
          </p:cNvPr>
          <p:cNvSpPr txBox="1">
            <a:spLocks noChangeArrowheads="1"/>
          </p:cNvSpPr>
          <p:nvPr/>
        </p:nvSpPr>
        <p:spPr bwMode="auto">
          <a:xfrm>
            <a:off x="600075" y="204788"/>
            <a:ext cx="1787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en-US" sz="2400" dirty="0"/>
              <a:t>Outline</a:t>
            </a:r>
            <a:endParaRPr lang="en-US" altLang="zh-CN" sz="2400" b="1" dirty="0">
              <a:solidFill>
                <a:srgbClr val="F2F2F2"/>
              </a:solidFill>
              <a:latin typeface="微软雅黑" panose="020B0503020204020204" pitchFamily="34" charset="-122"/>
              <a:ea typeface="微软雅黑" panose="020B0503020204020204" pitchFamily="34" charset="-122"/>
            </a:endParaRPr>
          </a:p>
        </p:txBody>
      </p:sp>
      <p:sp>
        <p:nvSpPr>
          <p:cNvPr id="21519" name="矩形 9">
            <a:extLst>
              <a:ext uri="{FF2B5EF4-FFF2-40B4-BE49-F238E27FC236}">
                <a16:creationId xmlns:a16="http://schemas.microsoft.com/office/drawing/2014/main" id="{9BE402EB-C300-48CA-9758-B0AA588DF2EB}"/>
              </a:ext>
            </a:extLst>
          </p:cNvPr>
          <p:cNvSpPr>
            <a:spLocks noChangeArrowheads="1"/>
          </p:cNvSpPr>
          <p:nvPr/>
        </p:nvSpPr>
        <p:spPr bwMode="auto">
          <a:xfrm>
            <a:off x="1058863" y="1676400"/>
            <a:ext cx="10194925" cy="3786188"/>
          </a:xfrm>
          <a:custGeom>
            <a:avLst/>
            <a:gdLst>
              <a:gd name="T0" fmla="*/ 0 w 9638713"/>
              <a:gd name="T1" fmla="*/ 378979 h 3620718"/>
              <a:gd name="T2" fmla="*/ 1019152 w 9638713"/>
              <a:gd name="T3" fmla="*/ 0 h 3620718"/>
              <a:gd name="T4" fmla="*/ 9641061 w 9638713"/>
              <a:gd name="T5" fmla="*/ 0 h 3620718"/>
              <a:gd name="T6" fmla="*/ 9641061 w 9638713"/>
              <a:gd name="T7" fmla="*/ 3622198 h 3620718"/>
              <a:gd name="T8" fmla="*/ 13067 w 9638713"/>
              <a:gd name="T9" fmla="*/ 3622198 h 3620718"/>
              <a:gd name="T10" fmla="*/ 0 w 9638713"/>
              <a:gd name="T11" fmla="*/ 378979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chemeClr val="accent2">
              <a:lumMod val="40000"/>
              <a:lumOff val="60000"/>
            </a:schemeClr>
          </a:solidFill>
          <a:ln>
            <a:noFill/>
          </a:ln>
        </p:spPr>
        <p:txBody>
          <a:bodyPr/>
          <a:lstStyle/>
          <a:p>
            <a:pPr>
              <a:defRPr/>
            </a:pPr>
            <a:endParaRPr lang="en-US"/>
          </a:p>
        </p:txBody>
      </p:sp>
      <p:sp>
        <p:nvSpPr>
          <p:cNvPr id="148486" name="等腰三角形 23">
            <a:extLst>
              <a:ext uri="{FF2B5EF4-FFF2-40B4-BE49-F238E27FC236}">
                <a16:creationId xmlns:a16="http://schemas.microsoft.com/office/drawing/2014/main" id="{272DD7FD-2204-4B75-AD28-A18699A0E12B}"/>
              </a:ext>
            </a:extLst>
          </p:cNvPr>
          <p:cNvSpPr>
            <a:spLocks noChangeArrowheads="1"/>
          </p:cNvSpPr>
          <p:nvPr/>
        </p:nvSpPr>
        <p:spPr bwMode="auto">
          <a:xfrm rot="9585134">
            <a:off x="1092200" y="1854200"/>
            <a:ext cx="1230313" cy="503238"/>
          </a:xfrm>
          <a:prstGeom prst="triangle">
            <a:avLst>
              <a:gd name="adj" fmla="val 10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8487" name="矩形 22">
            <a:extLst>
              <a:ext uri="{FF2B5EF4-FFF2-40B4-BE49-F238E27FC236}">
                <a16:creationId xmlns:a16="http://schemas.microsoft.com/office/drawing/2014/main" id="{CF66015B-799A-4E69-AAD7-3C67A8ECD5F3}"/>
              </a:ext>
            </a:extLst>
          </p:cNvPr>
          <p:cNvSpPr>
            <a:spLocks noChangeArrowheads="1"/>
          </p:cNvSpPr>
          <p:nvPr/>
        </p:nvSpPr>
        <p:spPr bwMode="auto">
          <a:xfrm>
            <a:off x="1509567" y="2278801"/>
            <a:ext cx="96393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indent="0"/>
            <a:r>
              <a:rPr lang="en-US" altLang="en-US" sz="2400" dirty="0"/>
              <a:t>1. Introduction</a:t>
            </a:r>
          </a:p>
          <a:p>
            <a:pPr marL="0" indent="0"/>
            <a:r>
              <a:rPr lang="en-US" altLang="en-US" sz="2400" dirty="0"/>
              <a:t>2. Exploratory Data Analysis (EDA)</a:t>
            </a:r>
          </a:p>
          <a:p>
            <a:pPr marL="0" indent="0"/>
            <a:r>
              <a:rPr lang="en-US" altLang="en-US" sz="2400" dirty="0"/>
              <a:t>3. Feature engineering</a:t>
            </a:r>
          </a:p>
          <a:p>
            <a:pPr marL="0" indent="0"/>
            <a:r>
              <a:rPr lang="en-US" altLang="en-US" sz="2400" dirty="0"/>
              <a:t>4. Compare several baseline models</a:t>
            </a:r>
          </a:p>
          <a:p>
            <a:pPr marL="0" indent="0"/>
            <a:r>
              <a:rPr lang="en-US" altLang="en-US" sz="2400" dirty="0"/>
              <a:t>5. </a:t>
            </a:r>
            <a:r>
              <a:rPr lang="en-US" altLang="en-US" sz="2400" dirty="0" err="1"/>
              <a:t>LightGBM</a:t>
            </a:r>
            <a:r>
              <a:rPr lang="en-US" altLang="en-US" sz="2400" dirty="0"/>
              <a:t> optimize example</a:t>
            </a:r>
          </a:p>
          <a:p>
            <a:pPr marL="0" indent="0"/>
            <a:r>
              <a:rPr lang="en-US" altLang="en-US" sz="2400" dirty="0"/>
              <a:t>6. Final Model (90%+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1314" name="Group 5">
            <a:extLst>
              <a:ext uri="{FF2B5EF4-FFF2-40B4-BE49-F238E27FC236}">
                <a16:creationId xmlns:a16="http://schemas.microsoft.com/office/drawing/2014/main" id="{C5062E6D-1430-44E0-BB91-5FAFD70E90CF}"/>
              </a:ext>
            </a:extLst>
          </p:cNvPr>
          <p:cNvGrpSpPr>
            <a:grpSpLocks/>
          </p:cNvGrpSpPr>
          <p:nvPr/>
        </p:nvGrpSpPr>
        <p:grpSpPr bwMode="auto">
          <a:xfrm>
            <a:off x="539750" y="0"/>
            <a:ext cx="1787525" cy="1536700"/>
            <a:chOff x="0" y="0"/>
            <a:chExt cx="1471173" cy="1628375"/>
          </a:xfrm>
        </p:grpSpPr>
        <p:sp>
          <p:nvSpPr>
            <p:cNvPr id="141322" name="矩形 10">
              <a:extLst>
                <a:ext uri="{FF2B5EF4-FFF2-40B4-BE49-F238E27FC236}">
                  <a16:creationId xmlns:a16="http://schemas.microsoft.com/office/drawing/2014/main" id="{CB4888E3-1D04-4326-8105-0FDFCD159210}"/>
                </a:ext>
              </a:extLst>
            </p:cNvPr>
            <p:cNvSpPr>
              <a:spLocks noChangeArrowheads="1"/>
            </p:cNvSpPr>
            <p:nvPr/>
          </p:nvSpPr>
          <p:spPr bwMode="auto">
            <a:xfrm>
              <a:off x="0" y="629268"/>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3" name="矩形 10">
              <a:extLst>
                <a:ext uri="{FF2B5EF4-FFF2-40B4-BE49-F238E27FC236}">
                  <a16:creationId xmlns:a16="http://schemas.microsoft.com/office/drawing/2014/main" id="{FFBA51FC-8C54-46BA-BCE0-CEE6C16206B5}"/>
                </a:ext>
              </a:extLst>
            </p:cNvPr>
            <p:cNvSpPr>
              <a:spLocks noChangeArrowheads="1"/>
            </p:cNvSpPr>
            <p:nvPr/>
          </p:nvSpPr>
          <p:spPr bwMode="auto">
            <a:xfrm>
              <a:off x="0" y="0"/>
              <a:ext cx="1471173" cy="999107"/>
            </a:xfrm>
            <a:custGeom>
              <a:avLst/>
              <a:gdLst>
                <a:gd name="T0" fmla="*/ 0 w 1666644"/>
                <a:gd name="T1" fmla="*/ 18 h 1284332"/>
                <a:gd name="T2" fmla="*/ 892734 w 1666644"/>
                <a:gd name="T3" fmla="*/ 18 h 1284332"/>
                <a:gd name="T4" fmla="*/ 893197 w 1666644"/>
                <a:gd name="T5" fmla="*/ 231249 h 1284332"/>
                <a:gd name="T6" fmla="*/ 441225 w 1666644"/>
                <a:gd name="T7" fmla="*/ 365891 h 1284332"/>
                <a:gd name="T8" fmla="*/ 732 w 1666644"/>
                <a:gd name="T9" fmla="*/ 231249 h 1284332"/>
                <a:gd name="T10" fmla="*/ 0 w 1666644"/>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6644" h="1284332">
                  <a:moveTo>
                    <a:pt x="0" y="62"/>
                  </a:moveTo>
                  <a:cubicBezTo>
                    <a:pt x="-455" y="6860"/>
                    <a:pt x="1110519" y="62"/>
                    <a:pt x="1665778" y="62"/>
                  </a:cubicBezTo>
                  <a:cubicBezTo>
                    <a:pt x="1666067" y="270615"/>
                    <a:pt x="1666355" y="541167"/>
                    <a:pt x="1666644" y="811720"/>
                  </a:cubicBez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1315" name="Group 11">
            <a:extLst>
              <a:ext uri="{FF2B5EF4-FFF2-40B4-BE49-F238E27FC236}">
                <a16:creationId xmlns:a16="http://schemas.microsoft.com/office/drawing/2014/main" id="{D282FB13-C4C6-4C6B-A72A-919DABD8C274}"/>
              </a:ext>
            </a:extLst>
          </p:cNvPr>
          <p:cNvGrpSpPr>
            <a:grpSpLocks/>
          </p:cNvGrpSpPr>
          <p:nvPr/>
        </p:nvGrpSpPr>
        <p:grpSpPr bwMode="auto">
          <a:xfrm rot="10800000">
            <a:off x="10820400" y="5591175"/>
            <a:ext cx="1371600" cy="1266825"/>
            <a:chOff x="0" y="0"/>
            <a:chExt cx="1372279" cy="1266092"/>
          </a:xfrm>
        </p:grpSpPr>
        <p:sp>
          <p:nvSpPr>
            <p:cNvPr id="141320" name="任意多边形 14">
              <a:extLst>
                <a:ext uri="{FF2B5EF4-FFF2-40B4-BE49-F238E27FC236}">
                  <a16:creationId xmlns:a16="http://schemas.microsoft.com/office/drawing/2014/main" id="{AE90B77C-1A8E-4A4A-A092-D4F379B8DA0A}"/>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21" name="任意多边形 15">
              <a:extLst>
                <a:ext uri="{FF2B5EF4-FFF2-40B4-BE49-F238E27FC236}">
                  <a16:creationId xmlns:a16="http://schemas.microsoft.com/office/drawing/2014/main" id="{1B5F88BC-2B66-4CFB-A7E7-EEA3239F250C}"/>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1316" name="文本框 17">
            <a:extLst>
              <a:ext uri="{FF2B5EF4-FFF2-40B4-BE49-F238E27FC236}">
                <a16:creationId xmlns:a16="http://schemas.microsoft.com/office/drawing/2014/main" id="{03776C17-646C-4828-A7AC-45CB9A83448D}"/>
              </a:ext>
            </a:extLst>
          </p:cNvPr>
          <p:cNvSpPr txBox="1">
            <a:spLocks noChangeArrowheads="1"/>
          </p:cNvSpPr>
          <p:nvPr/>
        </p:nvSpPr>
        <p:spPr bwMode="auto">
          <a:xfrm>
            <a:off x="600075" y="333375"/>
            <a:ext cx="178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en-US" sz="2400" dirty="0"/>
              <a:t>Introduction</a:t>
            </a:r>
            <a:endParaRPr lang="en-US" altLang="zh-CN" sz="2400" b="1" dirty="0">
              <a:solidFill>
                <a:srgbClr val="F2F2F2"/>
              </a:solidFill>
              <a:latin typeface="微软雅黑" panose="020B0503020204020204" pitchFamily="34" charset="-122"/>
              <a:ea typeface="微软雅黑" panose="020B0503020204020204" pitchFamily="34" charset="-122"/>
            </a:endParaRPr>
          </a:p>
        </p:txBody>
      </p:sp>
      <p:sp>
        <p:nvSpPr>
          <p:cNvPr id="141317" name="矩形 9">
            <a:extLst>
              <a:ext uri="{FF2B5EF4-FFF2-40B4-BE49-F238E27FC236}">
                <a16:creationId xmlns:a16="http://schemas.microsoft.com/office/drawing/2014/main" id="{23995ECD-A52E-4E0A-B190-6B4ED28FA63E}"/>
              </a:ext>
            </a:extLst>
          </p:cNvPr>
          <p:cNvSpPr>
            <a:spLocks noChangeArrowheads="1"/>
          </p:cNvSpPr>
          <p:nvPr/>
        </p:nvSpPr>
        <p:spPr bwMode="auto">
          <a:xfrm>
            <a:off x="1371600" y="1841500"/>
            <a:ext cx="9882188" cy="4130675"/>
          </a:xfrm>
          <a:custGeom>
            <a:avLst/>
            <a:gdLst>
              <a:gd name="T0" fmla="*/ 0 w 9638713"/>
              <a:gd name="T1" fmla="*/ 432334 h 3620718"/>
              <a:gd name="T2" fmla="*/ 1044896 w 9638713"/>
              <a:gd name="T3" fmla="*/ 0 h 3620718"/>
              <a:gd name="T4" fmla="*/ 9884596 w 9638713"/>
              <a:gd name="T5" fmla="*/ 0 h 3620718"/>
              <a:gd name="T6" fmla="*/ 9884596 w 9638713"/>
              <a:gd name="T7" fmla="*/ 4132153 h 3620718"/>
              <a:gd name="T8" fmla="*/ 13397 w 9638713"/>
              <a:gd name="T9" fmla="*/ 4132153 h 3620718"/>
              <a:gd name="T10" fmla="*/ 0 w 9638713"/>
              <a:gd name="T11" fmla="*/ 432334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318" name="等腰三角形 23">
            <a:extLst>
              <a:ext uri="{FF2B5EF4-FFF2-40B4-BE49-F238E27FC236}">
                <a16:creationId xmlns:a16="http://schemas.microsoft.com/office/drawing/2014/main" id="{7F496E05-E65D-4C2F-9F64-B7DD485B83DC}"/>
              </a:ext>
            </a:extLst>
          </p:cNvPr>
          <p:cNvSpPr>
            <a:spLocks noChangeArrowheads="1"/>
          </p:cNvSpPr>
          <p:nvPr/>
        </p:nvSpPr>
        <p:spPr bwMode="auto">
          <a:xfrm rot="9585134">
            <a:off x="1419225" y="2022475"/>
            <a:ext cx="1120775" cy="479425"/>
          </a:xfrm>
          <a:prstGeom prst="triangle">
            <a:avLst>
              <a:gd name="adj" fmla="val 100000"/>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1319" name="矩形 22">
            <a:extLst>
              <a:ext uri="{FF2B5EF4-FFF2-40B4-BE49-F238E27FC236}">
                <a16:creationId xmlns:a16="http://schemas.microsoft.com/office/drawing/2014/main" id="{0390384D-D705-4A14-AF35-B8E5DE094C0A}"/>
              </a:ext>
            </a:extLst>
          </p:cNvPr>
          <p:cNvSpPr>
            <a:spLocks noChangeArrowheads="1"/>
          </p:cNvSpPr>
          <p:nvPr/>
        </p:nvSpPr>
        <p:spPr bwMode="auto">
          <a:xfrm>
            <a:off x="1614488" y="2066925"/>
            <a:ext cx="96393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Our topic is to use living condition data to predict poverty level in Costa Rica.</a:t>
            </a:r>
          </a:p>
          <a:p>
            <a:pPr eaLnBrk="1" hangingPunct="1">
              <a:lnSpc>
                <a:spcPct val="150000"/>
              </a:lnSpc>
              <a:buFont typeface="Arial" panose="020B0604020202020204" pitchFamily="34" charset="0"/>
              <a:buChar char="•"/>
            </a:pPr>
            <a:r>
              <a:rPr lang="en-US" altLang="zh-CN" sz="2400">
                <a:latin typeface="微软雅黑" panose="020B0503020204020204" pitchFamily="34" charset="-122"/>
                <a:ea typeface="微软雅黑" panose="020B0503020204020204" pitchFamily="34" charset="-122"/>
              </a:rPr>
              <a:t>Our project will help many social programs to distribute financial aids reasonably. Also, through this project, we can find out the most relevant features to poverty, so that other organizations can apply these features to their own aiding programs.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0290" name="Group 5">
            <a:extLst>
              <a:ext uri="{FF2B5EF4-FFF2-40B4-BE49-F238E27FC236}">
                <a16:creationId xmlns:a16="http://schemas.microsoft.com/office/drawing/2014/main" id="{DE0CCEA0-4254-4B9A-A563-0A82169446B6}"/>
              </a:ext>
            </a:extLst>
          </p:cNvPr>
          <p:cNvGrpSpPr>
            <a:grpSpLocks/>
          </p:cNvGrpSpPr>
          <p:nvPr/>
        </p:nvGrpSpPr>
        <p:grpSpPr bwMode="auto">
          <a:xfrm>
            <a:off x="508000" y="0"/>
            <a:ext cx="1789113" cy="1843088"/>
            <a:chOff x="0" y="0"/>
            <a:chExt cx="1471173" cy="1628375"/>
          </a:xfrm>
        </p:grpSpPr>
        <p:sp>
          <p:nvSpPr>
            <p:cNvPr id="140298" name="矩形 10">
              <a:extLst>
                <a:ext uri="{FF2B5EF4-FFF2-40B4-BE49-F238E27FC236}">
                  <a16:creationId xmlns:a16="http://schemas.microsoft.com/office/drawing/2014/main" id="{27AD7089-5B49-4063-B32F-44ADDD4E415B}"/>
                </a:ext>
              </a:extLst>
            </p:cNvPr>
            <p:cNvSpPr>
              <a:spLocks noChangeArrowheads="1"/>
            </p:cNvSpPr>
            <p:nvPr/>
          </p:nvSpPr>
          <p:spPr bwMode="auto">
            <a:xfrm>
              <a:off x="0" y="629268"/>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299" name="矩形 10">
              <a:extLst>
                <a:ext uri="{FF2B5EF4-FFF2-40B4-BE49-F238E27FC236}">
                  <a16:creationId xmlns:a16="http://schemas.microsoft.com/office/drawing/2014/main" id="{AE4B7854-69E6-44A4-AE5F-DB9BFD4F928A}"/>
                </a:ext>
              </a:extLst>
            </p:cNvPr>
            <p:cNvSpPr>
              <a:spLocks noChangeArrowheads="1"/>
            </p:cNvSpPr>
            <p:nvPr/>
          </p:nvSpPr>
          <p:spPr bwMode="auto">
            <a:xfrm>
              <a:off x="0" y="0"/>
              <a:ext cx="1471173" cy="999107"/>
            </a:xfrm>
            <a:custGeom>
              <a:avLst/>
              <a:gdLst>
                <a:gd name="T0" fmla="*/ 0 w 1666644"/>
                <a:gd name="T1" fmla="*/ 18 h 1284332"/>
                <a:gd name="T2" fmla="*/ 892734 w 1666644"/>
                <a:gd name="T3" fmla="*/ 18 h 1284332"/>
                <a:gd name="T4" fmla="*/ 893197 w 1666644"/>
                <a:gd name="T5" fmla="*/ 231249 h 1284332"/>
                <a:gd name="T6" fmla="*/ 441225 w 1666644"/>
                <a:gd name="T7" fmla="*/ 365891 h 1284332"/>
                <a:gd name="T8" fmla="*/ 732 w 1666644"/>
                <a:gd name="T9" fmla="*/ 231249 h 1284332"/>
                <a:gd name="T10" fmla="*/ 0 w 1666644"/>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6644" h="1284332">
                  <a:moveTo>
                    <a:pt x="0" y="62"/>
                  </a:moveTo>
                  <a:cubicBezTo>
                    <a:pt x="-455" y="6860"/>
                    <a:pt x="1110519" y="62"/>
                    <a:pt x="1665778" y="62"/>
                  </a:cubicBezTo>
                  <a:cubicBezTo>
                    <a:pt x="1666067" y="270615"/>
                    <a:pt x="1666355" y="541167"/>
                    <a:pt x="1666644" y="811720"/>
                  </a:cubicBezTo>
                  <a:lnTo>
                    <a:pt x="823297" y="1284332"/>
                  </a:lnTo>
                  <a:lnTo>
                    <a:pt x="1365" y="811720"/>
                  </a:lnTo>
                  <a:cubicBezTo>
                    <a:pt x="910" y="541167"/>
                    <a:pt x="455" y="-6736"/>
                    <a:pt x="0" y="62"/>
                  </a:cubicBezTo>
                  <a:close/>
                </a:path>
              </a:pathLst>
            </a:custGeom>
            <a:solidFill>
              <a:srgbClr val="F19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0291" name="文本框 8">
            <a:extLst>
              <a:ext uri="{FF2B5EF4-FFF2-40B4-BE49-F238E27FC236}">
                <a16:creationId xmlns:a16="http://schemas.microsoft.com/office/drawing/2014/main" id="{692E2B96-5D63-4DA9-801D-A7D179EC1778}"/>
              </a:ext>
            </a:extLst>
          </p:cNvPr>
          <p:cNvSpPr txBox="1">
            <a:spLocks noChangeArrowheads="1"/>
          </p:cNvSpPr>
          <p:nvPr/>
        </p:nvSpPr>
        <p:spPr bwMode="auto">
          <a:xfrm>
            <a:off x="768350" y="460375"/>
            <a:ext cx="1484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en-US" sz="2400" dirty="0"/>
              <a:t>2 EDA</a:t>
            </a:r>
            <a:endParaRPr lang="en-US" altLang="zh-CN" sz="2400" b="1" dirty="0">
              <a:solidFill>
                <a:srgbClr val="F2F2F2"/>
              </a:solidFill>
              <a:latin typeface="微软雅黑" panose="020B0503020204020204" pitchFamily="34" charset="-122"/>
              <a:ea typeface="微软雅黑" panose="020B0503020204020204" pitchFamily="34" charset="-122"/>
            </a:endParaRPr>
          </a:p>
        </p:txBody>
      </p:sp>
      <p:grpSp>
        <p:nvGrpSpPr>
          <p:cNvPr id="140292" name="Group 12">
            <a:extLst>
              <a:ext uri="{FF2B5EF4-FFF2-40B4-BE49-F238E27FC236}">
                <a16:creationId xmlns:a16="http://schemas.microsoft.com/office/drawing/2014/main" id="{D8EBE159-8AB3-4E13-9673-5DC5BC1E59BD}"/>
              </a:ext>
            </a:extLst>
          </p:cNvPr>
          <p:cNvGrpSpPr>
            <a:grpSpLocks/>
          </p:cNvGrpSpPr>
          <p:nvPr/>
        </p:nvGrpSpPr>
        <p:grpSpPr bwMode="auto">
          <a:xfrm rot="10800000">
            <a:off x="10820400" y="5591175"/>
            <a:ext cx="1371600" cy="1266825"/>
            <a:chOff x="0" y="0"/>
            <a:chExt cx="1372279" cy="1266092"/>
          </a:xfrm>
        </p:grpSpPr>
        <p:sp>
          <p:nvSpPr>
            <p:cNvPr id="140296" name="任意多边形 13">
              <a:extLst>
                <a:ext uri="{FF2B5EF4-FFF2-40B4-BE49-F238E27FC236}">
                  <a16:creationId xmlns:a16="http://schemas.microsoft.com/office/drawing/2014/main" id="{84176A7B-9011-4ADB-A39D-E4B305730524}"/>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297" name="任意多边形 14">
              <a:extLst>
                <a:ext uri="{FF2B5EF4-FFF2-40B4-BE49-F238E27FC236}">
                  <a16:creationId xmlns:a16="http://schemas.microsoft.com/office/drawing/2014/main" id="{E894A396-DBC3-4BAC-B7DA-C77D83BDA3D8}"/>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0293" name="矩形 9">
            <a:extLst>
              <a:ext uri="{FF2B5EF4-FFF2-40B4-BE49-F238E27FC236}">
                <a16:creationId xmlns:a16="http://schemas.microsoft.com/office/drawing/2014/main" id="{5C26AB44-84D1-41EB-8F41-E106E6D21EF9}"/>
              </a:ext>
            </a:extLst>
          </p:cNvPr>
          <p:cNvSpPr>
            <a:spLocks noChangeArrowheads="1"/>
          </p:cNvSpPr>
          <p:nvPr/>
        </p:nvSpPr>
        <p:spPr bwMode="auto">
          <a:xfrm>
            <a:off x="1371600" y="1841500"/>
            <a:ext cx="9639300" cy="3621088"/>
          </a:xfrm>
          <a:custGeom>
            <a:avLst/>
            <a:gdLst>
              <a:gd name="T0" fmla="*/ 0 w 9638713"/>
              <a:gd name="T1" fmla="*/ 379018 h 3620718"/>
              <a:gd name="T2" fmla="*/ 1019214 w 9638713"/>
              <a:gd name="T3" fmla="*/ 0 h 3620718"/>
              <a:gd name="T4" fmla="*/ 9641648 w 9638713"/>
              <a:gd name="T5" fmla="*/ 0 h 3620718"/>
              <a:gd name="T6" fmla="*/ 9641648 w 9638713"/>
              <a:gd name="T7" fmla="*/ 3622568 h 3620718"/>
              <a:gd name="T8" fmla="*/ 13068 w 9638713"/>
              <a:gd name="T9" fmla="*/ 3622568 h 3620718"/>
              <a:gd name="T10" fmla="*/ 0 w 9638713"/>
              <a:gd name="T11" fmla="*/ 379018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4B183">
              <a:alpha val="7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294" name="矩形 20">
            <a:extLst>
              <a:ext uri="{FF2B5EF4-FFF2-40B4-BE49-F238E27FC236}">
                <a16:creationId xmlns:a16="http://schemas.microsoft.com/office/drawing/2014/main" id="{743B62D3-0C62-4306-ADFD-AB885D425120}"/>
              </a:ext>
            </a:extLst>
          </p:cNvPr>
          <p:cNvSpPr>
            <a:spLocks noChangeArrowheads="1"/>
          </p:cNvSpPr>
          <p:nvPr/>
        </p:nvSpPr>
        <p:spPr bwMode="auto">
          <a:xfrm>
            <a:off x="1828798" y="1953935"/>
            <a:ext cx="91821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sz="2000" b="1" dirty="0"/>
              <a:t>No. of records in the dataset:</a:t>
            </a:r>
            <a:r>
              <a:rPr lang="en-US" sz="2000" dirty="0"/>
              <a:t> 9557 (training) / 23857 (testing) </a:t>
            </a:r>
            <a:r>
              <a:rPr lang="en-US" sz="2000" b="1" dirty="0"/>
              <a:t>(individual level)</a:t>
            </a:r>
          </a:p>
          <a:p>
            <a:r>
              <a:rPr lang="en-US" b="1" dirty="0"/>
              <a:t>140+ features</a:t>
            </a:r>
            <a:endParaRPr lang="en-US" sz="2000" b="1" dirty="0"/>
          </a:p>
          <a:p>
            <a:r>
              <a:rPr lang="en-US" sz="2000" b="1" dirty="0"/>
              <a:t>Target</a:t>
            </a:r>
            <a:r>
              <a:rPr lang="en-US" sz="2000" dirty="0"/>
              <a:t>	(Categorical (int64)): Poverty Level </a:t>
            </a:r>
            <a:r>
              <a:rPr lang="en-US" sz="2000" b="1" dirty="0"/>
              <a:t>(family level)</a:t>
            </a:r>
          </a:p>
          <a:p>
            <a:r>
              <a:rPr lang="en-US" sz="2000" dirty="0"/>
              <a:t>1 = extreme poverty </a:t>
            </a:r>
          </a:p>
          <a:p>
            <a:r>
              <a:rPr lang="en-US" sz="2000" dirty="0"/>
              <a:t>2 = moderate poverty</a:t>
            </a:r>
          </a:p>
          <a:p>
            <a:r>
              <a:rPr lang="en-US" sz="2000" dirty="0"/>
              <a:t>3 = vulnerable households</a:t>
            </a:r>
          </a:p>
          <a:p>
            <a:r>
              <a:rPr lang="en-US" sz="2000" dirty="0"/>
              <a:t>4 = non-vulnerable households</a:t>
            </a:r>
          </a:p>
          <a:p>
            <a:r>
              <a:rPr lang="en-US" sz="2000" dirty="0"/>
              <a:t>Level 1 = 755; Level 2 = 1597; Level 3 = 1209; Level 4 = 5996</a:t>
            </a:r>
          </a:p>
          <a:p>
            <a:endParaRPr lang="en-US" sz="2000" dirty="0"/>
          </a:p>
          <a:p>
            <a:r>
              <a:rPr lang="en-US" sz="2000" dirty="0"/>
              <a:t>Missing Values</a:t>
            </a:r>
          </a:p>
          <a:p>
            <a:pPr lvl="1"/>
            <a:r>
              <a:rPr lang="en-US" sz="2000" dirty="0"/>
              <a:t>Families without Household</a:t>
            </a:r>
          </a:p>
          <a:p>
            <a:pPr lvl="1"/>
            <a:r>
              <a:rPr lang="en-US" sz="2000" dirty="0"/>
              <a:t>Labels are incorrect </a:t>
            </a:r>
          </a:p>
          <a:p>
            <a:r>
              <a:rPr lang="en-US" sz="2000" dirty="0"/>
              <a:t>Features with mixed data types</a:t>
            </a:r>
          </a:p>
          <a:p>
            <a:r>
              <a:rPr lang="en-US" sz="2000" dirty="0"/>
              <a:t>Unbalance</a:t>
            </a:r>
          </a:p>
        </p:txBody>
      </p:sp>
      <p:sp>
        <p:nvSpPr>
          <p:cNvPr id="140295" name="等腰三角形 21">
            <a:extLst>
              <a:ext uri="{FF2B5EF4-FFF2-40B4-BE49-F238E27FC236}">
                <a16:creationId xmlns:a16="http://schemas.microsoft.com/office/drawing/2014/main" id="{77EBFE34-3213-4DDF-BE55-FCAC1E376273}"/>
              </a:ext>
            </a:extLst>
          </p:cNvPr>
          <p:cNvSpPr>
            <a:spLocks noChangeArrowheads="1"/>
          </p:cNvSpPr>
          <p:nvPr/>
        </p:nvSpPr>
        <p:spPr bwMode="auto">
          <a:xfrm rot="9585134">
            <a:off x="1419225" y="2022475"/>
            <a:ext cx="1120775" cy="479425"/>
          </a:xfrm>
          <a:prstGeom prst="triangle">
            <a:avLst>
              <a:gd name="adj" fmla="val 100000"/>
            </a:avLst>
          </a:prstGeom>
          <a:solidFill>
            <a:srgbClr val="F19C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142338" name="Group 5">
            <a:extLst>
              <a:ext uri="{FF2B5EF4-FFF2-40B4-BE49-F238E27FC236}">
                <a16:creationId xmlns:a16="http://schemas.microsoft.com/office/drawing/2014/main" id="{0EF6772F-B691-4A01-8080-CAD850395C2D}"/>
              </a:ext>
            </a:extLst>
          </p:cNvPr>
          <p:cNvGrpSpPr>
            <a:grpSpLocks/>
          </p:cNvGrpSpPr>
          <p:nvPr/>
        </p:nvGrpSpPr>
        <p:grpSpPr bwMode="auto">
          <a:xfrm>
            <a:off x="534988" y="0"/>
            <a:ext cx="1881187" cy="1600200"/>
            <a:chOff x="0" y="0"/>
            <a:chExt cx="1470409" cy="1618539"/>
          </a:xfrm>
        </p:grpSpPr>
        <p:sp>
          <p:nvSpPr>
            <p:cNvPr id="142346" name="矩形 10">
              <a:extLst>
                <a:ext uri="{FF2B5EF4-FFF2-40B4-BE49-F238E27FC236}">
                  <a16:creationId xmlns:a16="http://schemas.microsoft.com/office/drawing/2014/main" id="{19D0BD61-FA37-4ACE-9EFD-0C3E966BFA68}"/>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7" name="矩形 10">
              <a:extLst>
                <a:ext uri="{FF2B5EF4-FFF2-40B4-BE49-F238E27FC236}">
                  <a16:creationId xmlns:a16="http://schemas.microsoft.com/office/drawing/2014/main" id="{DCCA0E7D-3CAE-470B-99C5-25A3B1EEC8A0}"/>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2339" name="Group 11">
            <a:extLst>
              <a:ext uri="{FF2B5EF4-FFF2-40B4-BE49-F238E27FC236}">
                <a16:creationId xmlns:a16="http://schemas.microsoft.com/office/drawing/2014/main" id="{194754D5-142C-4F21-A0B1-829B269FAA7C}"/>
              </a:ext>
            </a:extLst>
          </p:cNvPr>
          <p:cNvGrpSpPr>
            <a:grpSpLocks/>
          </p:cNvGrpSpPr>
          <p:nvPr/>
        </p:nvGrpSpPr>
        <p:grpSpPr bwMode="auto">
          <a:xfrm rot="10800000">
            <a:off x="10820400" y="5591175"/>
            <a:ext cx="1371600" cy="1266825"/>
            <a:chOff x="0" y="0"/>
            <a:chExt cx="1372279" cy="1266092"/>
          </a:xfrm>
        </p:grpSpPr>
        <p:sp>
          <p:nvSpPr>
            <p:cNvPr id="142344" name="任意多边形 14">
              <a:extLst>
                <a:ext uri="{FF2B5EF4-FFF2-40B4-BE49-F238E27FC236}">
                  <a16:creationId xmlns:a16="http://schemas.microsoft.com/office/drawing/2014/main" id="{043A5582-C779-4DC6-9302-7FC72535C46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5" name="任意多边形 15">
              <a:extLst>
                <a:ext uri="{FF2B5EF4-FFF2-40B4-BE49-F238E27FC236}">
                  <a16:creationId xmlns:a16="http://schemas.microsoft.com/office/drawing/2014/main" id="{AC6072F0-A371-4910-8E1A-A977A4BFDFF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2340" name="矩形 9">
            <a:extLst>
              <a:ext uri="{FF2B5EF4-FFF2-40B4-BE49-F238E27FC236}">
                <a16:creationId xmlns:a16="http://schemas.microsoft.com/office/drawing/2014/main" id="{145F1A92-E39A-41BD-9802-475835F11D78}"/>
              </a:ext>
            </a:extLst>
          </p:cNvPr>
          <p:cNvSpPr>
            <a:spLocks noChangeArrowheads="1"/>
          </p:cNvSpPr>
          <p:nvPr/>
        </p:nvSpPr>
        <p:spPr bwMode="auto">
          <a:xfrm>
            <a:off x="1371600" y="1841500"/>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1" name="等腰三角形 23">
            <a:extLst>
              <a:ext uri="{FF2B5EF4-FFF2-40B4-BE49-F238E27FC236}">
                <a16:creationId xmlns:a16="http://schemas.microsoft.com/office/drawing/2014/main" id="{B15D9925-4296-4E7E-9EC2-7E2FB3D0781B}"/>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2342" name="矩形 22">
            <a:extLst>
              <a:ext uri="{FF2B5EF4-FFF2-40B4-BE49-F238E27FC236}">
                <a16:creationId xmlns:a16="http://schemas.microsoft.com/office/drawing/2014/main" id="{6D30B922-51E5-4E91-B33F-CC94A15FF21B}"/>
              </a:ext>
            </a:extLst>
          </p:cNvPr>
          <p:cNvSpPr>
            <a:spLocks noChangeArrowheads="1"/>
          </p:cNvSpPr>
          <p:nvPr/>
        </p:nvSpPr>
        <p:spPr bwMode="auto">
          <a:xfrm>
            <a:off x="1665288" y="1982788"/>
            <a:ext cx="9051925" cy="335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Aggregate features</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by household &amp; by geography</a:t>
            </a:r>
          </a:p>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Add / Del features</a:t>
            </a:r>
          </a:p>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Feature importance ranking system</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Voting Classifier of 3 </a:t>
            </a:r>
            <a:r>
              <a:rPr lang="en-US" altLang="zh-CN" sz="2400" dirty="0" err="1">
                <a:latin typeface="微软雅黑" panose="020B0503020204020204" pitchFamily="34" charset="-122"/>
                <a:ea typeface="微软雅黑" panose="020B0503020204020204" pitchFamily="34" charset="-122"/>
              </a:rPr>
              <a:t>xgboost</a:t>
            </a:r>
            <a:endParaRPr lang="en-US" altLang="zh-CN" sz="2400"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Recursive Feature Elimination with Random Forest</a:t>
            </a:r>
          </a:p>
        </p:txBody>
      </p:sp>
      <p:sp>
        <p:nvSpPr>
          <p:cNvPr id="142343" name="TextBox 1">
            <a:extLst>
              <a:ext uri="{FF2B5EF4-FFF2-40B4-BE49-F238E27FC236}">
                <a16:creationId xmlns:a16="http://schemas.microsoft.com/office/drawing/2014/main" id="{15F92B12-2511-48F6-8861-B72314C80FA9}"/>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3 Feature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5">
            <a:extLst>
              <a:ext uri="{FF2B5EF4-FFF2-40B4-BE49-F238E27FC236}">
                <a16:creationId xmlns:a16="http://schemas.microsoft.com/office/drawing/2014/main" id="{0EF6772F-B691-4A01-8080-CAD850395C2D}"/>
              </a:ext>
            </a:extLst>
          </p:cNvPr>
          <p:cNvGrpSpPr>
            <a:grpSpLocks/>
          </p:cNvGrpSpPr>
          <p:nvPr/>
        </p:nvGrpSpPr>
        <p:grpSpPr bwMode="auto">
          <a:xfrm>
            <a:off x="534988" y="0"/>
            <a:ext cx="1881187" cy="1600200"/>
            <a:chOff x="0" y="0"/>
            <a:chExt cx="1470409" cy="1618539"/>
          </a:xfrm>
        </p:grpSpPr>
        <p:sp>
          <p:nvSpPr>
            <p:cNvPr id="142346" name="矩形 10">
              <a:extLst>
                <a:ext uri="{FF2B5EF4-FFF2-40B4-BE49-F238E27FC236}">
                  <a16:creationId xmlns:a16="http://schemas.microsoft.com/office/drawing/2014/main" id="{19D0BD61-FA37-4ACE-9EFD-0C3E966BFA68}"/>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7" name="矩形 10">
              <a:extLst>
                <a:ext uri="{FF2B5EF4-FFF2-40B4-BE49-F238E27FC236}">
                  <a16:creationId xmlns:a16="http://schemas.microsoft.com/office/drawing/2014/main" id="{DCCA0E7D-3CAE-470B-99C5-25A3B1EEC8A0}"/>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2339" name="Group 11">
            <a:extLst>
              <a:ext uri="{FF2B5EF4-FFF2-40B4-BE49-F238E27FC236}">
                <a16:creationId xmlns:a16="http://schemas.microsoft.com/office/drawing/2014/main" id="{194754D5-142C-4F21-A0B1-829B269FAA7C}"/>
              </a:ext>
            </a:extLst>
          </p:cNvPr>
          <p:cNvGrpSpPr>
            <a:grpSpLocks/>
          </p:cNvGrpSpPr>
          <p:nvPr/>
        </p:nvGrpSpPr>
        <p:grpSpPr bwMode="auto">
          <a:xfrm rot="10800000">
            <a:off x="10820400" y="5591175"/>
            <a:ext cx="1371600" cy="1266825"/>
            <a:chOff x="0" y="0"/>
            <a:chExt cx="1372279" cy="1266092"/>
          </a:xfrm>
        </p:grpSpPr>
        <p:sp>
          <p:nvSpPr>
            <p:cNvPr id="142344" name="任意多边形 14">
              <a:extLst>
                <a:ext uri="{FF2B5EF4-FFF2-40B4-BE49-F238E27FC236}">
                  <a16:creationId xmlns:a16="http://schemas.microsoft.com/office/drawing/2014/main" id="{043A5582-C779-4DC6-9302-7FC72535C46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5" name="任意多边形 15">
              <a:extLst>
                <a:ext uri="{FF2B5EF4-FFF2-40B4-BE49-F238E27FC236}">
                  <a16:creationId xmlns:a16="http://schemas.microsoft.com/office/drawing/2014/main" id="{AC6072F0-A371-4910-8E1A-A977A4BFDFF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2340" name="矩形 9">
            <a:extLst>
              <a:ext uri="{FF2B5EF4-FFF2-40B4-BE49-F238E27FC236}">
                <a16:creationId xmlns:a16="http://schemas.microsoft.com/office/drawing/2014/main" id="{145F1A92-E39A-41BD-9802-475835F11D78}"/>
              </a:ext>
            </a:extLst>
          </p:cNvPr>
          <p:cNvSpPr>
            <a:spLocks noChangeArrowheads="1"/>
          </p:cNvSpPr>
          <p:nvPr/>
        </p:nvSpPr>
        <p:spPr bwMode="auto">
          <a:xfrm>
            <a:off x="1370893" y="1838698"/>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1" name="等腰三角形 23">
            <a:extLst>
              <a:ext uri="{FF2B5EF4-FFF2-40B4-BE49-F238E27FC236}">
                <a16:creationId xmlns:a16="http://schemas.microsoft.com/office/drawing/2014/main" id="{B15D9925-4296-4E7E-9EC2-7E2FB3D0781B}"/>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2342" name="矩形 22">
            <a:extLst>
              <a:ext uri="{FF2B5EF4-FFF2-40B4-BE49-F238E27FC236}">
                <a16:creationId xmlns:a16="http://schemas.microsoft.com/office/drawing/2014/main" id="{6D30B922-51E5-4E91-B33F-CC94A15FF21B}"/>
              </a:ext>
            </a:extLst>
          </p:cNvPr>
          <p:cNvSpPr>
            <a:spLocks noChangeArrowheads="1"/>
          </p:cNvSpPr>
          <p:nvPr/>
        </p:nvSpPr>
        <p:spPr bwMode="auto">
          <a:xfrm>
            <a:off x="1665288" y="1982788"/>
            <a:ext cx="905192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Feature importance ranking system</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Voting Classifier of 3 </a:t>
            </a:r>
            <a:r>
              <a:rPr lang="en-US" altLang="zh-CN" sz="2400" dirty="0" err="1">
                <a:latin typeface="微软雅黑" panose="020B0503020204020204" pitchFamily="34" charset="-122"/>
                <a:ea typeface="微软雅黑" panose="020B0503020204020204" pitchFamily="34" charset="-122"/>
              </a:rPr>
              <a:t>xgboost</a:t>
            </a:r>
            <a:endParaRPr lang="en-US" altLang="zh-CN" sz="2400" dirty="0">
              <a:latin typeface="微软雅黑" panose="020B0503020204020204" pitchFamily="34" charset="-122"/>
              <a:ea typeface="微软雅黑" panose="020B0503020204020204" pitchFamily="34" charset="-122"/>
            </a:endParaRPr>
          </a:p>
        </p:txBody>
      </p:sp>
      <p:sp>
        <p:nvSpPr>
          <p:cNvPr id="142343" name="TextBox 1">
            <a:extLst>
              <a:ext uri="{FF2B5EF4-FFF2-40B4-BE49-F238E27FC236}">
                <a16:creationId xmlns:a16="http://schemas.microsoft.com/office/drawing/2014/main" id="{15F92B12-2511-48F6-8861-B72314C80FA9}"/>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3 Feature Engineering</a:t>
            </a:r>
          </a:p>
        </p:txBody>
      </p:sp>
      <p:pic>
        <p:nvPicPr>
          <p:cNvPr id="3" name="Picture 2">
            <a:extLst>
              <a:ext uri="{FF2B5EF4-FFF2-40B4-BE49-F238E27FC236}">
                <a16:creationId xmlns:a16="http://schemas.microsoft.com/office/drawing/2014/main" id="{3A4056F3-B8E5-4604-B4BD-97A9C5FFF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15" y="5570"/>
            <a:ext cx="11216655" cy="6846860"/>
          </a:xfrm>
          <a:prstGeom prst="rect">
            <a:avLst/>
          </a:prstGeom>
        </p:spPr>
      </p:pic>
    </p:spTree>
    <p:extLst>
      <p:ext uri="{BB962C8B-B14F-4D97-AF65-F5344CB8AC3E}">
        <p14:creationId xmlns:p14="http://schemas.microsoft.com/office/powerpoint/2010/main" val="359186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5">
            <a:extLst>
              <a:ext uri="{FF2B5EF4-FFF2-40B4-BE49-F238E27FC236}">
                <a16:creationId xmlns:a16="http://schemas.microsoft.com/office/drawing/2014/main" id="{0EF6772F-B691-4A01-8080-CAD850395C2D}"/>
              </a:ext>
            </a:extLst>
          </p:cNvPr>
          <p:cNvGrpSpPr>
            <a:grpSpLocks/>
          </p:cNvGrpSpPr>
          <p:nvPr/>
        </p:nvGrpSpPr>
        <p:grpSpPr bwMode="auto">
          <a:xfrm>
            <a:off x="534988" y="0"/>
            <a:ext cx="1881187" cy="1600200"/>
            <a:chOff x="0" y="0"/>
            <a:chExt cx="1470409" cy="1618539"/>
          </a:xfrm>
        </p:grpSpPr>
        <p:sp>
          <p:nvSpPr>
            <p:cNvPr id="142346" name="矩形 10">
              <a:extLst>
                <a:ext uri="{FF2B5EF4-FFF2-40B4-BE49-F238E27FC236}">
                  <a16:creationId xmlns:a16="http://schemas.microsoft.com/office/drawing/2014/main" id="{19D0BD61-FA37-4ACE-9EFD-0C3E966BFA68}"/>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7" name="矩形 10">
              <a:extLst>
                <a:ext uri="{FF2B5EF4-FFF2-40B4-BE49-F238E27FC236}">
                  <a16:creationId xmlns:a16="http://schemas.microsoft.com/office/drawing/2014/main" id="{DCCA0E7D-3CAE-470B-99C5-25A3B1EEC8A0}"/>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2339" name="Group 11">
            <a:extLst>
              <a:ext uri="{FF2B5EF4-FFF2-40B4-BE49-F238E27FC236}">
                <a16:creationId xmlns:a16="http://schemas.microsoft.com/office/drawing/2014/main" id="{194754D5-142C-4F21-A0B1-829B269FAA7C}"/>
              </a:ext>
            </a:extLst>
          </p:cNvPr>
          <p:cNvGrpSpPr>
            <a:grpSpLocks/>
          </p:cNvGrpSpPr>
          <p:nvPr/>
        </p:nvGrpSpPr>
        <p:grpSpPr bwMode="auto">
          <a:xfrm rot="10800000">
            <a:off x="10820400" y="5591175"/>
            <a:ext cx="1371600" cy="1266825"/>
            <a:chOff x="0" y="0"/>
            <a:chExt cx="1372279" cy="1266092"/>
          </a:xfrm>
        </p:grpSpPr>
        <p:sp>
          <p:nvSpPr>
            <p:cNvPr id="142344" name="任意多边形 14">
              <a:extLst>
                <a:ext uri="{FF2B5EF4-FFF2-40B4-BE49-F238E27FC236}">
                  <a16:creationId xmlns:a16="http://schemas.microsoft.com/office/drawing/2014/main" id="{043A5582-C779-4DC6-9302-7FC72535C46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5" name="任意多边形 15">
              <a:extLst>
                <a:ext uri="{FF2B5EF4-FFF2-40B4-BE49-F238E27FC236}">
                  <a16:creationId xmlns:a16="http://schemas.microsoft.com/office/drawing/2014/main" id="{AC6072F0-A371-4910-8E1A-A977A4BFDFF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2340" name="矩形 9">
            <a:extLst>
              <a:ext uri="{FF2B5EF4-FFF2-40B4-BE49-F238E27FC236}">
                <a16:creationId xmlns:a16="http://schemas.microsoft.com/office/drawing/2014/main" id="{145F1A92-E39A-41BD-9802-475835F11D78}"/>
              </a:ext>
            </a:extLst>
          </p:cNvPr>
          <p:cNvSpPr>
            <a:spLocks noChangeArrowheads="1"/>
          </p:cNvSpPr>
          <p:nvPr/>
        </p:nvSpPr>
        <p:spPr bwMode="auto">
          <a:xfrm>
            <a:off x="1370893" y="1838698"/>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1" name="等腰三角形 23">
            <a:extLst>
              <a:ext uri="{FF2B5EF4-FFF2-40B4-BE49-F238E27FC236}">
                <a16:creationId xmlns:a16="http://schemas.microsoft.com/office/drawing/2014/main" id="{B15D9925-4296-4E7E-9EC2-7E2FB3D0781B}"/>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2342" name="矩形 22">
            <a:extLst>
              <a:ext uri="{FF2B5EF4-FFF2-40B4-BE49-F238E27FC236}">
                <a16:creationId xmlns:a16="http://schemas.microsoft.com/office/drawing/2014/main" id="{6D30B922-51E5-4E91-B33F-CC94A15FF21B}"/>
              </a:ext>
            </a:extLst>
          </p:cNvPr>
          <p:cNvSpPr>
            <a:spLocks noChangeArrowheads="1"/>
          </p:cNvSpPr>
          <p:nvPr/>
        </p:nvSpPr>
        <p:spPr bwMode="auto">
          <a:xfrm>
            <a:off x="1665288" y="1982788"/>
            <a:ext cx="905192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Feature importance ranking system</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Voting Classifier of 3 </a:t>
            </a:r>
            <a:r>
              <a:rPr lang="en-US" altLang="zh-CN" sz="2400" dirty="0" err="1">
                <a:latin typeface="微软雅黑" panose="020B0503020204020204" pitchFamily="34" charset="-122"/>
                <a:ea typeface="微软雅黑" panose="020B0503020204020204" pitchFamily="34" charset="-122"/>
              </a:rPr>
              <a:t>xgboost</a:t>
            </a:r>
            <a:endParaRPr lang="en-US" altLang="zh-CN" sz="2400" dirty="0">
              <a:latin typeface="微软雅黑" panose="020B0503020204020204" pitchFamily="34" charset="-122"/>
              <a:ea typeface="微软雅黑" panose="020B0503020204020204" pitchFamily="34" charset="-122"/>
            </a:endParaRPr>
          </a:p>
        </p:txBody>
      </p:sp>
      <p:sp>
        <p:nvSpPr>
          <p:cNvPr id="142343" name="TextBox 1">
            <a:extLst>
              <a:ext uri="{FF2B5EF4-FFF2-40B4-BE49-F238E27FC236}">
                <a16:creationId xmlns:a16="http://schemas.microsoft.com/office/drawing/2014/main" id="{15F92B12-2511-48F6-8861-B72314C80FA9}"/>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3 Feature Engineering</a:t>
            </a:r>
          </a:p>
        </p:txBody>
      </p:sp>
      <p:pic>
        <p:nvPicPr>
          <p:cNvPr id="4" name="Picture 3">
            <a:extLst>
              <a:ext uri="{FF2B5EF4-FFF2-40B4-BE49-F238E27FC236}">
                <a16:creationId xmlns:a16="http://schemas.microsoft.com/office/drawing/2014/main" id="{D9824AD4-557D-4E8E-85EF-C36550B2D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94" y="5570"/>
            <a:ext cx="11902612" cy="6846860"/>
          </a:xfrm>
          <a:prstGeom prst="rect">
            <a:avLst/>
          </a:prstGeom>
        </p:spPr>
      </p:pic>
    </p:spTree>
    <p:extLst>
      <p:ext uri="{BB962C8B-B14F-4D97-AF65-F5344CB8AC3E}">
        <p14:creationId xmlns:p14="http://schemas.microsoft.com/office/powerpoint/2010/main" val="376495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5">
            <a:extLst>
              <a:ext uri="{FF2B5EF4-FFF2-40B4-BE49-F238E27FC236}">
                <a16:creationId xmlns:a16="http://schemas.microsoft.com/office/drawing/2014/main" id="{0EF6772F-B691-4A01-8080-CAD850395C2D}"/>
              </a:ext>
            </a:extLst>
          </p:cNvPr>
          <p:cNvGrpSpPr>
            <a:grpSpLocks/>
          </p:cNvGrpSpPr>
          <p:nvPr/>
        </p:nvGrpSpPr>
        <p:grpSpPr bwMode="auto">
          <a:xfrm>
            <a:off x="534988" y="0"/>
            <a:ext cx="1881187" cy="1600200"/>
            <a:chOff x="0" y="0"/>
            <a:chExt cx="1470409" cy="1618539"/>
          </a:xfrm>
        </p:grpSpPr>
        <p:sp>
          <p:nvSpPr>
            <p:cNvPr id="142346" name="矩形 10">
              <a:extLst>
                <a:ext uri="{FF2B5EF4-FFF2-40B4-BE49-F238E27FC236}">
                  <a16:creationId xmlns:a16="http://schemas.microsoft.com/office/drawing/2014/main" id="{19D0BD61-FA37-4ACE-9EFD-0C3E966BFA68}"/>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7" name="矩形 10">
              <a:extLst>
                <a:ext uri="{FF2B5EF4-FFF2-40B4-BE49-F238E27FC236}">
                  <a16:creationId xmlns:a16="http://schemas.microsoft.com/office/drawing/2014/main" id="{DCCA0E7D-3CAE-470B-99C5-25A3B1EEC8A0}"/>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2339" name="Group 11">
            <a:extLst>
              <a:ext uri="{FF2B5EF4-FFF2-40B4-BE49-F238E27FC236}">
                <a16:creationId xmlns:a16="http://schemas.microsoft.com/office/drawing/2014/main" id="{194754D5-142C-4F21-A0B1-829B269FAA7C}"/>
              </a:ext>
            </a:extLst>
          </p:cNvPr>
          <p:cNvGrpSpPr>
            <a:grpSpLocks/>
          </p:cNvGrpSpPr>
          <p:nvPr/>
        </p:nvGrpSpPr>
        <p:grpSpPr bwMode="auto">
          <a:xfrm rot="10800000">
            <a:off x="10820400" y="5591175"/>
            <a:ext cx="1371600" cy="1266825"/>
            <a:chOff x="0" y="0"/>
            <a:chExt cx="1372279" cy="1266092"/>
          </a:xfrm>
        </p:grpSpPr>
        <p:sp>
          <p:nvSpPr>
            <p:cNvPr id="142344" name="任意多边形 14">
              <a:extLst>
                <a:ext uri="{FF2B5EF4-FFF2-40B4-BE49-F238E27FC236}">
                  <a16:creationId xmlns:a16="http://schemas.microsoft.com/office/drawing/2014/main" id="{043A5582-C779-4DC6-9302-7FC72535C46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5" name="任意多边形 15">
              <a:extLst>
                <a:ext uri="{FF2B5EF4-FFF2-40B4-BE49-F238E27FC236}">
                  <a16:creationId xmlns:a16="http://schemas.microsoft.com/office/drawing/2014/main" id="{AC6072F0-A371-4910-8E1A-A977A4BFDFF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2340" name="矩形 9">
            <a:extLst>
              <a:ext uri="{FF2B5EF4-FFF2-40B4-BE49-F238E27FC236}">
                <a16:creationId xmlns:a16="http://schemas.microsoft.com/office/drawing/2014/main" id="{145F1A92-E39A-41BD-9802-475835F11D78}"/>
              </a:ext>
            </a:extLst>
          </p:cNvPr>
          <p:cNvSpPr>
            <a:spLocks noChangeArrowheads="1"/>
          </p:cNvSpPr>
          <p:nvPr/>
        </p:nvSpPr>
        <p:spPr bwMode="auto">
          <a:xfrm>
            <a:off x="1370893" y="1838698"/>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1" name="等腰三角形 23">
            <a:extLst>
              <a:ext uri="{FF2B5EF4-FFF2-40B4-BE49-F238E27FC236}">
                <a16:creationId xmlns:a16="http://schemas.microsoft.com/office/drawing/2014/main" id="{B15D9925-4296-4E7E-9EC2-7E2FB3D0781B}"/>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2342" name="矩形 22">
            <a:extLst>
              <a:ext uri="{FF2B5EF4-FFF2-40B4-BE49-F238E27FC236}">
                <a16:creationId xmlns:a16="http://schemas.microsoft.com/office/drawing/2014/main" id="{6D30B922-51E5-4E91-B33F-CC94A15FF21B}"/>
              </a:ext>
            </a:extLst>
          </p:cNvPr>
          <p:cNvSpPr>
            <a:spLocks noChangeArrowheads="1"/>
          </p:cNvSpPr>
          <p:nvPr/>
        </p:nvSpPr>
        <p:spPr bwMode="auto">
          <a:xfrm>
            <a:off x="1665288" y="1982788"/>
            <a:ext cx="9051925"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Feature importance ranking system</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Voting Classifier of 3 </a:t>
            </a:r>
            <a:r>
              <a:rPr lang="en-US" altLang="zh-CN" sz="2400" dirty="0" err="1">
                <a:latin typeface="微软雅黑" panose="020B0503020204020204" pitchFamily="34" charset="-122"/>
                <a:ea typeface="微软雅黑" panose="020B0503020204020204" pitchFamily="34" charset="-122"/>
              </a:rPr>
              <a:t>xgboost</a:t>
            </a:r>
            <a:endParaRPr lang="en-US" altLang="zh-CN" sz="2400" dirty="0">
              <a:latin typeface="微软雅黑" panose="020B0503020204020204" pitchFamily="34" charset="-122"/>
              <a:ea typeface="微软雅黑" panose="020B0503020204020204" pitchFamily="34" charset="-122"/>
            </a:endParaRPr>
          </a:p>
        </p:txBody>
      </p:sp>
      <p:sp>
        <p:nvSpPr>
          <p:cNvPr id="142343" name="TextBox 1">
            <a:extLst>
              <a:ext uri="{FF2B5EF4-FFF2-40B4-BE49-F238E27FC236}">
                <a16:creationId xmlns:a16="http://schemas.microsoft.com/office/drawing/2014/main" id="{15F92B12-2511-48F6-8861-B72314C80FA9}"/>
              </a:ext>
            </a:extLst>
          </p:cNvPr>
          <p:cNvSpPr txBox="1">
            <a:spLocks noChangeArrowheads="1"/>
          </p:cNvSpPr>
          <p:nvPr/>
        </p:nvSpPr>
        <p:spPr bwMode="auto">
          <a:xfrm>
            <a:off x="661988" y="395288"/>
            <a:ext cx="17478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3 Feature Engineering</a:t>
            </a:r>
          </a:p>
        </p:txBody>
      </p:sp>
      <p:pic>
        <p:nvPicPr>
          <p:cNvPr id="3" name="Picture 2">
            <a:extLst>
              <a:ext uri="{FF2B5EF4-FFF2-40B4-BE49-F238E27FC236}">
                <a16:creationId xmlns:a16="http://schemas.microsoft.com/office/drawing/2014/main" id="{7DD2F651-EAE9-4320-B4EF-D8BE06FAA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244" y="615309"/>
            <a:ext cx="7075512" cy="5627382"/>
          </a:xfrm>
          <a:prstGeom prst="rect">
            <a:avLst/>
          </a:prstGeom>
        </p:spPr>
      </p:pic>
    </p:spTree>
    <p:extLst>
      <p:ext uri="{BB962C8B-B14F-4D97-AF65-F5344CB8AC3E}">
        <p14:creationId xmlns:p14="http://schemas.microsoft.com/office/powerpoint/2010/main" val="316855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5">
            <a:extLst>
              <a:ext uri="{FF2B5EF4-FFF2-40B4-BE49-F238E27FC236}">
                <a16:creationId xmlns:a16="http://schemas.microsoft.com/office/drawing/2014/main" id="{0EF6772F-B691-4A01-8080-CAD850395C2D}"/>
              </a:ext>
            </a:extLst>
          </p:cNvPr>
          <p:cNvGrpSpPr>
            <a:grpSpLocks/>
          </p:cNvGrpSpPr>
          <p:nvPr/>
        </p:nvGrpSpPr>
        <p:grpSpPr bwMode="auto">
          <a:xfrm>
            <a:off x="534988" y="0"/>
            <a:ext cx="1881187" cy="1600200"/>
            <a:chOff x="0" y="0"/>
            <a:chExt cx="1470409" cy="1618539"/>
          </a:xfrm>
        </p:grpSpPr>
        <p:sp>
          <p:nvSpPr>
            <p:cNvPr id="142346" name="矩形 10">
              <a:extLst>
                <a:ext uri="{FF2B5EF4-FFF2-40B4-BE49-F238E27FC236}">
                  <a16:creationId xmlns:a16="http://schemas.microsoft.com/office/drawing/2014/main" id="{19D0BD61-FA37-4ACE-9EFD-0C3E966BFA68}"/>
                </a:ext>
              </a:extLst>
            </p:cNvPr>
            <p:cNvSpPr>
              <a:spLocks noChangeArrowheads="1"/>
            </p:cNvSpPr>
            <p:nvPr/>
          </p:nvSpPr>
          <p:spPr bwMode="auto">
            <a:xfrm>
              <a:off x="0" y="0"/>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7" name="矩形 10">
              <a:extLst>
                <a:ext uri="{FF2B5EF4-FFF2-40B4-BE49-F238E27FC236}">
                  <a16:creationId xmlns:a16="http://schemas.microsoft.com/office/drawing/2014/main" id="{DCCA0E7D-3CAE-470B-99C5-25A3B1EEC8A0}"/>
                </a:ext>
              </a:extLst>
            </p:cNvPr>
            <p:cNvSpPr>
              <a:spLocks noChangeArrowheads="1"/>
            </p:cNvSpPr>
            <p:nvPr/>
          </p:nvSpPr>
          <p:spPr bwMode="auto">
            <a:xfrm>
              <a:off x="0" y="619432"/>
              <a:ext cx="1470409" cy="999107"/>
            </a:xfrm>
            <a:custGeom>
              <a:avLst/>
              <a:gdLst>
                <a:gd name="T0" fmla="*/ 0 w 1665778"/>
                <a:gd name="T1" fmla="*/ 18 h 1284332"/>
                <a:gd name="T2" fmla="*/ 892735 w 1665778"/>
                <a:gd name="T3" fmla="*/ 18 h 1284332"/>
                <a:gd name="T4" fmla="*/ 887229 w 1665778"/>
                <a:gd name="T5" fmla="*/ 231249 h 1284332"/>
                <a:gd name="T6" fmla="*/ 441226 w 1665778"/>
                <a:gd name="T7" fmla="*/ 365891 h 1284332"/>
                <a:gd name="T8" fmla="*/ 732 w 1665778"/>
                <a:gd name="T9" fmla="*/ 231249 h 1284332"/>
                <a:gd name="T10" fmla="*/ 0 w 1665778"/>
                <a:gd name="T11" fmla="*/ 18 h 12843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65778" h="1284332">
                  <a:moveTo>
                    <a:pt x="0" y="62"/>
                  </a:moveTo>
                  <a:cubicBezTo>
                    <a:pt x="-455" y="6860"/>
                    <a:pt x="1110519" y="62"/>
                    <a:pt x="1665778" y="62"/>
                  </a:cubicBezTo>
                  <a:lnTo>
                    <a:pt x="1655504" y="811720"/>
                  </a:lnTo>
                  <a:lnTo>
                    <a:pt x="823297" y="1284332"/>
                  </a:lnTo>
                  <a:lnTo>
                    <a:pt x="1365" y="811720"/>
                  </a:lnTo>
                  <a:cubicBezTo>
                    <a:pt x="910" y="541167"/>
                    <a:pt x="455" y="-6736"/>
                    <a:pt x="0" y="62"/>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2339" name="Group 11">
            <a:extLst>
              <a:ext uri="{FF2B5EF4-FFF2-40B4-BE49-F238E27FC236}">
                <a16:creationId xmlns:a16="http://schemas.microsoft.com/office/drawing/2014/main" id="{194754D5-142C-4F21-A0B1-829B269FAA7C}"/>
              </a:ext>
            </a:extLst>
          </p:cNvPr>
          <p:cNvGrpSpPr>
            <a:grpSpLocks/>
          </p:cNvGrpSpPr>
          <p:nvPr/>
        </p:nvGrpSpPr>
        <p:grpSpPr bwMode="auto">
          <a:xfrm rot="10800000">
            <a:off x="10820400" y="5591175"/>
            <a:ext cx="1371600" cy="1266825"/>
            <a:chOff x="0" y="0"/>
            <a:chExt cx="1372279" cy="1266092"/>
          </a:xfrm>
        </p:grpSpPr>
        <p:sp>
          <p:nvSpPr>
            <p:cNvPr id="142344" name="任意多边形 14">
              <a:extLst>
                <a:ext uri="{FF2B5EF4-FFF2-40B4-BE49-F238E27FC236}">
                  <a16:creationId xmlns:a16="http://schemas.microsoft.com/office/drawing/2014/main" id="{043A5582-C779-4DC6-9302-7FC72535C463}"/>
                </a:ext>
              </a:extLst>
            </p:cNvPr>
            <p:cNvSpPr>
              <a:spLocks noChangeArrowheads="1"/>
            </p:cNvSpPr>
            <p:nvPr/>
          </p:nvSpPr>
          <p:spPr bwMode="auto">
            <a:xfrm>
              <a:off x="1" y="1"/>
              <a:ext cx="1181686" cy="1090247"/>
            </a:xfrm>
            <a:custGeom>
              <a:avLst/>
              <a:gdLst>
                <a:gd name="T0" fmla="*/ 0 w 1181686"/>
                <a:gd name="T1" fmla="*/ 0 h 1090247"/>
                <a:gd name="T2" fmla="*/ 1168923 w 1181686"/>
                <a:gd name="T3" fmla="*/ 0 h 1090247"/>
                <a:gd name="T4" fmla="*/ 1181686 w 1181686"/>
                <a:gd name="T5" fmla="*/ 126610 h 1090247"/>
                <a:gd name="T6" fmla="*/ 218049 w 1181686"/>
                <a:gd name="T7" fmla="*/ 1090247 h 1090247"/>
                <a:gd name="T8" fmla="*/ 23843 w 1181686"/>
                <a:gd name="T9" fmla="*/ 1070669 h 1090247"/>
                <a:gd name="T10" fmla="*/ 0 w 1181686"/>
                <a:gd name="T11" fmla="*/ 1063268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8392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5" name="任意多边形 15">
              <a:extLst>
                <a:ext uri="{FF2B5EF4-FFF2-40B4-BE49-F238E27FC236}">
                  <a16:creationId xmlns:a16="http://schemas.microsoft.com/office/drawing/2014/main" id="{AC6072F0-A371-4910-8E1A-A977A4BFDFF5}"/>
                </a:ext>
              </a:extLst>
            </p:cNvPr>
            <p:cNvSpPr>
              <a:spLocks noChangeArrowheads="1"/>
            </p:cNvSpPr>
            <p:nvPr/>
          </p:nvSpPr>
          <p:spPr bwMode="auto">
            <a:xfrm>
              <a:off x="0" y="0"/>
              <a:ext cx="1372279" cy="1266092"/>
            </a:xfrm>
            <a:custGeom>
              <a:avLst/>
              <a:gdLst>
                <a:gd name="T0" fmla="*/ 0 w 1181686"/>
                <a:gd name="T1" fmla="*/ 0 h 1090247"/>
                <a:gd name="T2" fmla="*/ 2468809 w 1181686"/>
                <a:gd name="T3" fmla="*/ 0 h 1090247"/>
                <a:gd name="T4" fmla="*/ 2495766 w 1181686"/>
                <a:gd name="T5" fmla="*/ 267405 h 1090247"/>
                <a:gd name="T6" fmla="*/ 460527 w 1181686"/>
                <a:gd name="T7" fmla="*/ 2302644 h 1090247"/>
                <a:gd name="T8" fmla="*/ 50358 w 1181686"/>
                <a:gd name="T9" fmla="*/ 2261295 h 1090247"/>
                <a:gd name="T10" fmla="*/ 0 w 1181686"/>
                <a:gd name="T11" fmla="*/ 2245664 h 1090247"/>
                <a:gd name="T12" fmla="*/ 0 w 1181686"/>
                <a:gd name="T13" fmla="*/ 0 h 10902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1686" h="1090247">
                  <a:moveTo>
                    <a:pt x="0" y="0"/>
                  </a:moveTo>
                  <a:lnTo>
                    <a:pt x="1168923" y="0"/>
                  </a:lnTo>
                  <a:lnTo>
                    <a:pt x="1181686" y="126610"/>
                  </a:lnTo>
                  <a:cubicBezTo>
                    <a:pt x="1181686" y="658812"/>
                    <a:pt x="750251" y="1090247"/>
                    <a:pt x="218049" y="1090247"/>
                  </a:cubicBezTo>
                  <a:cubicBezTo>
                    <a:pt x="151524" y="1090247"/>
                    <a:pt x="86573" y="1083506"/>
                    <a:pt x="23843" y="1070669"/>
                  </a:cubicBezTo>
                  <a:lnTo>
                    <a:pt x="0" y="1063268"/>
                  </a:lnTo>
                  <a:lnTo>
                    <a:pt x="0" y="0"/>
                  </a:lnTo>
                  <a:close/>
                </a:path>
              </a:pathLst>
            </a:custGeom>
            <a:solidFill>
              <a:srgbClr val="FFC000">
                <a:alpha val="65097"/>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42340" name="矩形 9">
            <a:extLst>
              <a:ext uri="{FF2B5EF4-FFF2-40B4-BE49-F238E27FC236}">
                <a16:creationId xmlns:a16="http://schemas.microsoft.com/office/drawing/2014/main" id="{145F1A92-E39A-41BD-9802-475835F11D78}"/>
              </a:ext>
            </a:extLst>
          </p:cNvPr>
          <p:cNvSpPr>
            <a:spLocks noChangeArrowheads="1"/>
          </p:cNvSpPr>
          <p:nvPr/>
        </p:nvSpPr>
        <p:spPr bwMode="auto">
          <a:xfrm>
            <a:off x="1370893" y="1838698"/>
            <a:ext cx="9639300" cy="4062413"/>
          </a:xfrm>
          <a:custGeom>
            <a:avLst/>
            <a:gdLst>
              <a:gd name="T0" fmla="*/ 0 w 9638713"/>
              <a:gd name="T1" fmla="*/ 425167 h 3620718"/>
              <a:gd name="T2" fmla="*/ 1019214 w 9638713"/>
              <a:gd name="T3" fmla="*/ 0 h 3620718"/>
              <a:gd name="T4" fmla="*/ 9641648 w 9638713"/>
              <a:gd name="T5" fmla="*/ 0 h 3620718"/>
              <a:gd name="T6" fmla="*/ 9641648 w 9638713"/>
              <a:gd name="T7" fmla="*/ 4063655 h 3620718"/>
              <a:gd name="T8" fmla="*/ 13068 w 9638713"/>
              <a:gd name="T9" fmla="*/ 4063655 h 3620718"/>
              <a:gd name="T10" fmla="*/ 0 w 9638713"/>
              <a:gd name="T11" fmla="*/ 425167 h 36207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38713" h="3620718">
                <a:moveTo>
                  <a:pt x="0" y="378823"/>
                </a:moveTo>
                <a:lnTo>
                  <a:pt x="1018904" y="0"/>
                </a:lnTo>
                <a:lnTo>
                  <a:pt x="9638713" y="0"/>
                </a:lnTo>
                <a:lnTo>
                  <a:pt x="9638713" y="3620718"/>
                </a:lnTo>
                <a:lnTo>
                  <a:pt x="13063" y="3620718"/>
                </a:lnTo>
                <a:cubicBezTo>
                  <a:pt x="8709" y="2540086"/>
                  <a:pt x="4354" y="1459455"/>
                  <a:pt x="0" y="378823"/>
                </a:cubicBezTo>
                <a:close/>
              </a:path>
            </a:pathLst>
          </a:custGeom>
          <a:solidFill>
            <a:srgbClr val="FFC7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341" name="等腰三角形 23">
            <a:extLst>
              <a:ext uri="{FF2B5EF4-FFF2-40B4-BE49-F238E27FC236}">
                <a16:creationId xmlns:a16="http://schemas.microsoft.com/office/drawing/2014/main" id="{B15D9925-4296-4E7E-9EC2-7E2FB3D0781B}"/>
              </a:ext>
            </a:extLst>
          </p:cNvPr>
          <p:cNvSpPr>
            <a:spLocks noChangeArrowheads="1"/>
          </p:cNvSpPr>
          <p:nvPr/>
        </p:nvSpPr>
        <p:spPr bwMode="auto">
          <a:xfrm rot="9585134">
            <a:off x="1419225" y="2022475"/>
            <a:ext cx="1120775" cy="479425"/>
          </a:xfrm>
          <a:prstGeom prst="triangle">
            <a:avLst>
              <a:gd name="adj" fmla="val 100000"/>
            </a:avLst>
          </a:prstGeom>
          <a:solidFill>
            <a:srgbClr val="E6AF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2342" name="矩形 22">
            <a:extLst>
              <a:ext uri="{FF2B5EF4-FFF2-40B4-BE49-F238E27FC236}">
                <a16:creationId xmlns:a16="http://schemas.microsoft.com/office/drawing/2014/main" id="{6D30B922-51E5-4E91-B33F-CC94A15FF21B}"/>
              </a:ext>
            </a:extLst>
          </p:cNvPr>
          <p:cNvSpPr>
            <a:spLocks noChangeArrowheads="1"/>
          </p:cNvSpPr>
          <p:nvPr/>
        </p:nvSpPr>
        <p:spPr bwMode="auto">
          <a:xfrm>
            <a:off x="1665288" y="1982788"/>
            <a:ext cx="9051925"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Split data</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K-Fold</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Modify K-Fold</a:t>
            </a:r>
          </a:p>
          <a:p>
            <a:pPr lvl="1" eaLnBrk="1" hangingPunct="1">
              <a:lnSpc>
                <a:spcPct val="150000"/>
              </a:lnSpc>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Pseudo Labeling (semi-supervised learning)</a:t>
            </a:r>
          </a:p>
        </p:txBody>
      </p:sp>
      <p:sp>
        <p:nvSpPr>
          <p:cNvPr id="142343" name="TextBox 1">
            <a:extLst>
              <a:ext uri="{FF2B5EF4-FFF2-40B4-BE49-F238E27FC236}">
                <a16:creationId xmlns:a16="http://schemas.microsoft.com/office/drawing/2014/main" id="{15F92B12-2511-48F6-8861-B72314C80FA9}"/>
              </a:ext>
            </a:extLst>
          </p:cNvPr>
          <p:cNvSpPr txBox="1">
            <a:spLocks noChangeArrowheads="1"/>
          </p:cNvSpPr>
          <p:nvPr/>
        </p:nvSpPr>
        <p:spPr bwMode="auto">
          <a:xfrm>
            <a:off x="661988" y="395288"/>
            <a:ext cx="1747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en-US" sz="2400" dirty="0"/>
              <a:t>4 </a:t>
            </a:r>
            <a:r>
              <a:rPr lang="en-US" altLang="zh-CN" sz="2400" dirty="0"/>
              <a:t>Data Split</a:t>
            </a:r>
            <a:endParaRPr lang="en-US" altLang="en-US" sz="2400" dirty="0"/>
          </a:p>
        </p:txBody>
      </p:sp>
    </p:spTree>
    <p:extLst>
      <p:ext uri="{BB962C8B-B14F-4D97-AF65-F5344CB8AC3E}">
        <p14:creationId xmlns:p14="http://schemas.microsoft.com/office/powerpoint/2010/main" val="1096360111"/>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Pages>0</Pages>
  <Words>375</Words>
  <Characters>0</Characters>
  <Application>Microsoft Office PowerPoint</Application>
  <PresentationFormat>Widescreen</PresentationFormat>
  <Lines>0</Lines>
  <Paragraphs>86</Paragraphs>
  <Slides>15</Slides>
  <Notes>4</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15</vt:i4>
      </vt:variant>
    </vt:vector>
  </HeadingPairs>
  <TitlesOfParts>
    <vt:vector size="32" baseType="lpstr">
      <vt:lpstr>宋体</vt:lpstr>
      <vt:lpstr>微软雅黑</vt:lpstr>
      <vt:lpstr>Arial</vt:lpstr>
      <vt:lpstr>Calibri</vt:lpstr>
      <vt:lpstr>Calibri Light</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哎呀小小草</dc:subject>
  <dc:creator>SHEN J</dc:creator>
  <dc:description>1</dc:description>
  <cp:lastModifiedBy>J SHEN</cp:lastModifiedBy>
  <cp:revision>74</cp:revision>
  <dcterms:created xsi:type="dcterms:W3CDTF">2013-10-15T08:54:16Z</dcterms:created>
  <dcterms:modified xsi:type="dcterms:W3CDTF">2019-12-04T01:34:28Z</dcterms:modified>
  <cp:contentStatus>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