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5670550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3"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4"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3"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4"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5"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6"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idx="1"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2"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3"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3"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3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figma.com/proto/At1ZEqA2ZYdxzgrTCtQ6IA/Untitled?type=design&amp;node-id=2-3&amp;t=w6OOvpE69x8qWitD-1&amp;scaling=scale-down&amp;page-id=0%3A1&amp;starting-point-node-id=2%3A3&amp;mode=design" TargetMode="External"/><Relationship Id="rId4" Type="http://schemas.openxmlformats.org/officeDocument/2006/relationships/image" Target="../media/image13.png"/><Relationship Id="rId5" Type="http://schemas.openxmlformats.org/officeDocument/2006/relationships/image" Target="../media/image3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4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3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3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4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5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Relationship Id="rId4" Type="http://schemas.openxmlformats.org/officeDocument/2006/relationships/image" Target="../media/image45.png"/><Relationship Id="rId5" Type="http://schemas.openxmlformats.org/officeDocument/2006/relationships/image" Target="../media/image3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Relationship Id="rId4" Type="http://schemas.openxmlformats.org/officeDocument/2006/relationships/image" Target="../media/image4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Relationship Id="rId4" Type="http://schemas.openxmlformats.org/officeDocument/2006/relationships/image" Target="../media/image5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Relationship Id="rId4" Type="http://schemas.openxmlformats.org/officeDocument/2006/relationships/image" Target="../media/image36.png"/><Relationship Id="rId5" Type="http://schemas.openxmlformats.org/officeDocument/2006/relationships/image" Target="../media/image4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Relationship Id="rId4" Type="http://schemas.openxmlformats.org/officeDocument/2006/relationships/image" Target="../media/image50.jpg"/><Relationship Id="rId5" Type="http://schemas.openxmlformats.org/officeDocument/2006/relationships/image" Target="../media/image40.png"/><Relationship Id="rId6" Type="http://schemas.openxmlformats.org/officeDocument/2006/relationships/image" Target="../media/image4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Relationship Id="rId4" Type="http://schemas.openxmlformats.org/officeDocument/2006/relationships/image" Target="../media/image50.jpg"/><Relationship Id="rId5" Type="http://schemas.openxmlformats.org/officeDocument/2006/relationships/image" Target="../media/image40.png"/><Relationship Id="rId6" Type="http://schemas.openxmlformats.org/officeDocument/2006/relationships/image" Target="../media/image4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23.png"/><Relationship Id="rId5" Type="http://schemas.openxmlformats.org/officeDocument/2006/relationships/image" Target="../media/image3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4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468360" y="1393560"/>
            <a:ext cx="9071640" cy="946440"/>
          </a:xfrm>
          <a:prstGeom prst="rect">
            <a:avLst/>
          </a:prstGeom>
          <a:solidFill>
            <a:srgbClr val="1966B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5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Tracking BLE</a:t>
            </a:r>
            <a:endParaRPr b="0" i="0" sz="5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468360" y="3624480"/>
            <a:ext cx="3671640" cy="18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fr-FR" sz="1800" u="none" cap="none" strike="noStrike"/>
            </a:br>
            <a:r>
              <a:rPr b="0" i="0" lang="fr-FR" sz="3200" u="none" cap="none" strike="noStrike">
                <a:solidFill>
                  <a:srgbClr val="1966B6"/>
                </a:solidFill>
                <a:latin typeface="Arial"/>
                <a:ea typeface="Arial"/>
                <a:cs typeface="Arial"/>
                <a:sym typeface="Arial"/>
              </a:rPr>
              <a:t>LALLOUNI Andréa</a:t>
            </a:r>
            <a:br>
              <a:rPr b="0" i="0" lang="fr-FR" sz="1800" u="none" cap="none" strike="noStrike"/>
            </a:br>
            <a:r>
              <a:rPr b="0" i="0" lang="fr-FR" sz="3200" u="none" cap="none" strike="noStrike">
                <a:solidFill>
                  <a:srgbClr val="1966B6"/>
                </a:solidFill>
                <a:latin typeface="Arial"/>
                <a:ea typeface="Arial"/>
                <a:cs typeface="Arial"/>
                <a:sym typeface="Arial"/>
              </a:rPr>
              <a:t>(étudiant 3)</a:t>
            </a:r>
            <a:br>
              <a:rPr b="0" i="0" lang="fr-FR" sz="1800" u="none" cap="none" strike="noStrike"/>
            </a:b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0000" y="3657240"/>
            <a:ext cx="2495160" cy="174276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/>
          <p:nvPr/>
        </p:nvSpPr>
        <p:spPr>
          <a:xfrm>
            <a:off x="0" y="3420000"/>
            <a:ext cx="170640" cy="2340000"/>
          </a:xfrm>
          <a:prstGeom prst="rect">
            <a:avLst/>
          </a:prstGeom>
          <a:solidFill>
            <a:srgbClr val="1966B6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-52560" y="5242680"/>
            <a:ext cx="3832560" cy="427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7760" y="4860000"/>
            <a:ext cx="1157760" cy="80856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3"/>
          <p:cNvSpPr/>
          <p:nvPr/>
        </p:nvSpPr>
        <p:spPr>
          <a:xfrm>
            <a:off x="0" y="3420000"/>
            <a:ext cx="170640" cy="2340000"/>
          </a:xfrm>
          <a:prstGeom prst="rect">
            <a:avLst/>
          </a:prstGeom>
          <a:solidFill>
            <a:srgbClr val="1966B6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2880" y="74880"/>
            <a:ext cx="3057120" cy="550512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 txBox="1"/>
          <p:nvPr/>
        </p:nvSpPr>
        <p:spPr>
          <a:xfrm>
            <a:off x="127440" y="5242680"/>
            <a:ext cx="3832560" cy="427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7760" y="4860000"/>
            <a:ext cx="1157760" cy="80856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4"/>
          <p:cNvSpPr txBox="1"/>
          <p:nvPr/>
        </p:nvSpPr>
        <p:spPr>
          <a:xfrm>
            <a:off x="468720" y="21603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Présentation des pages webs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4"/>
          <p:cNvSpPr txBox="1"/>
          <p:nvPr/>
        </p:nvSpPr>
        <p:spPr>
          <a:xfrm>
            <a:off x="-52560" y="5220000"/>
            <a:ext cx="3832560" cy="427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solidFill>
            <a:srgbClr val="1966B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32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Présentation de l’interface des pages web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97760" y="4860000"/>
            <a:ext cx="1157760" cy="808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80000" y="1260000"/>
            <a:ext cx="7380000" cy="429336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5"/>
          <p:cNvSpPr/>
          <p:nvPr/>
        </p:nvSpPr>
        <p:spPr>
          <a:xfrm>
            <a:off x="0" y="3420000"/>
            <a:ext cx="170640" cy="2340000"/>
          </a:xfrm>
          <a:prstGeom prst="rect">
            <a:avLst/>
          </a:prstGeom>
          <a:solidFill>
            <a:srgbClr val="1966B6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5"/>
          <p:cNvSpPr txBox="1"/>
          <p:nvPr/>
        </p:nvSpPr>
        <p:spPr>
          <a:xfrm>
            <a:off x="127440" y="5332680"/>
            <a:ext cx="3832560" cy="427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solidFill>
            <a:srgbClr val="1966B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3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Présentation de l’interface des pages web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7760" y="4860000"/>
            <a:ext cx="1157760" cy="80856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6"/>
          <p:cNvSpPr/>
          <p:nvPr/>
        </p:nvSpPr>
        <p:spPr>
          <a:xfrm>
            <a:off x="0" y="3420000"/>
            <a:ext cx="170640" cy="2340000"/>
          </a:xfrm>
          <a:prstGeom prst="rect">
            <a:avLst/>
          </a:prstGeom>
          <a:solidFill>
            <a:srgbClr val="1966B6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0000" y="1330920"/>
            <a:ext cx="6660000" cy="406908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6"/>
          <p:cNvSpPr txBox="1"/>
          <p:nvPr/>
        </p:nvSpPr>
        <p:spPr>
          <a:xfrm>
            <a:off x="170640" y="5242680"/>
            <a:ext cx="3832560" cy="427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solidFill>
            <a:srgbClr val="1966B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3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Présentation de l’interface des pages web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7760" y="4860000"/>
            <a:ext cx="1157760" cy="80856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7"/>
          <p:cNvSpPr/>
          <p:nvPr/>
        </p:nvSpPr>
        <p:spPr>
          <a:xfrm>
            <a:off x="0" y="3420000"/>
            <a:ext cx="170640" cy="2340000"/>
          </a:xfrm>
          <a:prstGeom prst="rect">
            <a:avLst/>
          </a:prstGeom>
          <a:solidFill>
            <a:srgbClr val="1966B6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20000" y="1385280"/>
            <a:ext cx="6648840" cy="401472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7"/>
          <p:cNvSpPr txBox="1"/>
          <p:nvPr/>
        </p:nvSpPr>
        <p:spPr>
          <a:xfrm>
            <a:off x="170640" y="5242680"/>
            <a:ext cx="3832560" cy="427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solidFill>
            <a:srgbClr val="1966B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3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Présentation de l’interface des pages web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7760" y="4860000"/>
            <a:ext cx="1157760" cy="80856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8"/>
          <p:cNvSpPr/>
          <p:nvPr/>
        </p:nvSpPr>
        <p:spPr>
          <a:xfrm>
            <a:off x="0" y="3420000"/>
            <a:ext cx="170640" cy="2340000"/>
          </a:xfrm>
          <a:prstGeom prst="rect">
            <a:avLst/>
          </a:prstGeom>
          <a:solidFill>
            <a:srgbClr val="1966B6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3000" y="1260000"/>
            <a:ext cx="6764400" cy="422748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8"/>
          <p:cNvSpPr txBox="1"/>
          <p:nvPr/>
        </p:nvSpPr>
        <p:spPr>
          <a:xfrm>
            <a:off x="170640" y="5220000"/>
            <a:ext cx="3832560" cy="427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solidFill>
            <a:srgbClr val="1966B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3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Présentation de l’interface des pages web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7760" y="4860000"/>
            <a:ext cx="1157760" cy="80856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9"/>
          <p:cNvSpPr/>
          <p:nvPr/>
        </p:nvSpPr>
        <p:spPr>
          <a:xfrm>
            <a:off x="0" y="3420000"/>
            <a:ext cx="170640" cy="2340000"/>
          </a:xfrm>
          <a:prstGeom prst="rect">
            <a:avLst/>
          </a:prstGeom>
          <a:solidFill>
            <a:srgbClr val="1966B6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60000" y="1294920"/>
            <a:ext cx="6660000" cy="410508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9"/>
          <p:cNvSpPr txBox="1"/>
          <p:nvPr/>
        </p:nvSpPr>
        <p:spPr>
          <a:xfrm>
            <a:off x="127440" y="5220000"/>
            <a:ext cx="3832560" cy="427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solidFill>
            <a:srgbClr val="1966B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3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Présentation de l’interface des pages web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7760" y="4860000"/>
            <a:ext cx="1157760" cy="80856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0"/>
          <p:cNvSpPr/>
          <p:nvPr/>
        </p:nvSpPr>
        <p:spPr>
          <a:xfrm>
            <a:off x="0" y="3420000"/>
            <a:ext cx="170640" cy="2340000"/>
          </a:xfrm>
          <a:prstGeom prst="rect">
            <a:avLst/>
          </a:prstGeom>
          <a:solidFill>
            <a:srgbClr val="1966B6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00000" y="1172520"/>
            <a:ext cx="5717520" cy="43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0"/>
          <p:cNvSpPr txBox="1"/>
          <p:nvPr/>
        </p:nvSpPr>
        <p:spPr>
          <a:xfrm>
            <a:off x="127440" y="5152680"/>
            <a:ext cx="3832560" cy="427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solidFill>
            <a:srgbClr val="1966B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3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Présentation de l’interface des pages web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7760" y="4860000"/>
            <a:ext cx="1157760" cy="80856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1"/>
          <p:cNvSpPr/>
          <p:nvPr/>
        </p:nvSpPr>
        <p:spPr>
          <a:xfrm>
            <a:off x="0" y="3420000"/>
            <a:ext cx="170640" cy="2340000"/>
          </a:xfrm>
          <a:prstGeom prst="rect">
            <a:avLst/>
          </a:prstGeom>
          <a:solidFill>
            <a:srgbClr val="1966B6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64360" y="1260000"/>
            <a:ext cx="5615640" cy="42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1"/>
          <p:cNvSpPr txBox="1"/>
          <p:nvPr/>
        </p:nvSpPr>
        <p:spPr>
          <a:xfrm>
            <a:off x="170640" y="5242680"/>
            <a:ext cx="3832560" cy="427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solidFill>
            <a:srgbClr val="1966B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3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Présentation de l’interface des pages web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7760" y="4860000"/>
            <a:ext cx="1157760" cy="80856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2"/>
          <p:cNvSpPr/>
          <p:nvPr/>
        </p:nvSpPr>
        <p:spPr>
          <a:xfrm>
            <a:off x="0" y="3420000"/>
            <a:ext cx="170640" cy="2340000"/>
          </a:xfrm>
          <a:prstGeom prst="rect">
            <a:avLst/>
          </a:prstGeom>
          <a:solidFill>
            <a:srgbClr val="1966B6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0000" y="1166400"/>
            <a:ext cx="5868720" cy="441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2"/>
          <p:cNvSpPr txBox="1"/>
          <p:nvPr/>
        </p:nvSpPr>
        <p:spPr>
          <a:xfrm>
            <a:off x="170640" y="5242680"/>
            <a:ext cx="3832560" cy="427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468360" y="216000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Contexte du projet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7760" y="4860000"/>
            <a:ext cx="1157760" cy="80856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0" y="5220000"/>
            <a:ext cx="3832560" cy="427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solidFill>
            <a:srgbClr val="1966B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3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Requête qui permet d’identifier la zone de stockage d’un actif 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7760" y="4860000"/>
            <a:ext cx="1157760" cy="80856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3"/>
          <p:cNvSpPr/>
          <p:nvPr/>
        </p:nvSpPr>
        <p:spPr>
          <a:xfrm>
            <a:off x="0" y="3420000"/>
            <a:ext cx="170640" cy="2340000"/>
          </a:xfrm>
          <a:prstGeom prst="rect">
            <a:avLst/>
          </a:prstGeom>
          <a:solidFill>
            <a:srgbClr val="1966B6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6200" y="3928680"/>
            <a:ext cx="9343800" cy="571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00" y="2160000"/>
            <a:ext cx="5235120" cy="70812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3"/>
          <p:cNvSpPr txBox="1"/>
          <p:nvPr/>
        </p:nvSpPr>
        <p:spPr>
          <a:xfrm>
            <a:off x="127440" y="5242680"/>
            <a:ext cx="3832560" cy="427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solidFill>
            <a:srgbClr val="1966B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3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Présentation de l’interface des pages web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Google Shape;23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7760" y="4860000"/>
            <a:ext cx="1157760" cy="80856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4"/>
          <p:cNvSpPr/>
          <p:nvPr/>
        </p:nvSpPr>
        <p:spPr>
          <a:xfrm>
            <a:off x="0" y="3420000"/>
            <a:ext cx="170640" cy="2340000"/>
          </a:xfrm>
          <a:prstGeom prst="rect">
            <a:avLst/>
          </a:prstGeom>
          <a:solidFill>
            <a:srgbClr val="1966B6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9" name="Google Shape;239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31080" y="1170360"/>
            <a:ext cx="5848920" cy="440964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4"/>
          <p:cNvSpPr txBox="1"/>
          <p:nvPr/>
        </p:nvSpPr>
        <p:spPr>
          <a:xfrm>
            <a:off x="170640" y="5220000"/>
            <a:ext cx="3832560" cy="427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solidFill>
            <a:srgbClr val="1966B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3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Présentation de l’interface des pages web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6" name="Google Shape;24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7760" y="4860000"/>
            <a:ext cx="1157760" cy="80856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5"/>
          <p:cNvSpPr/>
          <p:nvPr/>
        </p:nvSpPr>
        <p:spPr>
          <a:xfrm>
            <a:off x="0" y="3420000"/>
            <a:ext cx="170640" cy="2340000"/>
          </a:xfrm>
          <a:prstGeom prst="rect">
            <a:avLst/>
          </a:prstGeom>
          <a:solidFill>
            <a:srgbClr val="1966B6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8" name="Google Shape;248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00000" y="1222920"/>
            <a:ext cx="5760000" cy="435708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5"/>
          <p:cNvSpPr txBox="1"/>
          <p:nvPr/>
        </p:nvSpPr>
        <p:spPr>
          <a:xfrm>
            <a:off x="170640" y="5242680"/>
            <a:ext cx="3832560" cy="427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6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solidFill>
            <a:srgbClr val="1966B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3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Requête qui permet d’identifier le camion d’un  actif 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5" name="Google Shape;25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7760" y="4860000"/>
            <a:ext cx="1157760" cy="80856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6"/>
          <p:cNvSpPr/>
          <p:nvPr/>
        </p:nvSpPr>
        <p:spPr>
          <a:xfrm>
            <a:off x="0" y="3420000"/>
            <a:ext cx="170640" cy="2340000"/>
          </a:xfrm>
          <a:prstGeom prst="rect">
            <a:avLst/>
          </a:prstGeom>
          <a:solidFill>
            <a:srgbClr val="1966B6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7" name="Google Shape;257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000" y="2160000"/>
            <a:ext cx="5235120" cy="708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5280" y="4140000"/>
            <a:ext cx="9324720" cy="50436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6"/>
          <p:cNvSpPr txBox="1"/>
          <p:nvPr/>
        </p:nvSpPr>
        <p:spPr>
          <a:xfrm>
            <a:off x="170640" y="5242680"/>
            <a:ext cx="3832560" cy="427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7"/>
          <p:cNvSpPr txBox="1"/>
          <p:nvPr/>
        </p:nvSpPr>
        <p:spPr>
          <a:xfrm>
            <a:off x="468360" y="216000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 qui a été réalisé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5" name="Google Shape;26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7760" y="4860000"/>
            <a:ext cx="1157760" cy="80856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7"/>
          <p:cNvSpPr txBox="1"/>
          <p:nvPr/>
        </p:nvSpPr>
        <p:spPr>
          <a:xfrm>
            <a:off x="0" y="5220000"/>
            <a:ext cx="3832560" cy="427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8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solidFill>
            <a:srgbClr val="1966B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3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État des lieux (étudiant 3)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2" name="Google Shape;27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7760" y="4860000"/>
            <a:ext cx="1157760" cy="80856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8"/>
          <p:cNvSpPr txBox="1"/>
          <p:nvPr/>
        </p:nvSpPr>
        <p:spPr>
          <a:xfrm>
            <a:off x="360000" y="3849840"/>
            <a:ext cx="3780000" cy="1370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- Page responsable entrepôt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-Page responsable logistique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4" name="Google Shape;274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40000" y="1817280"/>
            <a:ext cx="2142720" cy="2142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40000" y="1582920"/>
            <a:ext cx="2761920" cy="1657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82960" y="3060000"/>
            <a:ext cx="2057040" cy="222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8"/>
          <p:cNvSpPr/>
          <p:nvPr/>
        </p:nvSpPr>
        <p:spPr>
          <a:xfrm>
            <a:off x="0" y="3420000"/>
            <a:ext cx="170640" cy="2340000"/>
          </a:xfrm>
          <a:prstGeom prst="rect">
            <a:avLst/>
          </a:prstGeom>
          <a:solidFill>
            <a:srgbClr val="1966B6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8"/>
          <p:cNvSpPr txBox="1"/>
          <p:nvPr/>
        </p:nvSpPr>
        <p:spPr>
          <a:xfrm>
            <a:off x="170640" y="5220000"/>
            <a:ext cx="3832560" cy="427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9"/>
          <p:cNvSpPr txBox="1"/>
          <p:nvPr/>
        </p:nvSpPr>
        <p:spPr>
          <a:xfrm>
            <a:off x="468360" y="216000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 qu’il me reste à faire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4" name="Google Shape;28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7760" y="4860000"/>
            <a:ext cx="1157760" cy="80856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9"/>
          <p:cNvSpPr txBox="1"/>
          <p:nvPr/>
        </p:nvSpPr>
        <p:spPr>
          <a:xfrm>
            <a:off x="127440" y="5152680"/>
            <a:ext cx="3832560" cy="427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0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solidFill>
            <a:srgbClr val="1966B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3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État des lieux (étudiant 3)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1" name="Google Shape;29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7760" y="4860000"/>
            <a:ext cx="1157760" cy="80856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0"/>
          <p:cNvSpPr txBox="1"/>
          <p:nvPr/>
        </p:nvSpPr>
        <p:spPr>
          <a:xfrm>
            <a:off x="360000" y="3060000"/>
            <a:ext cx="3780000" cy="23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- Créer la page visualisation des actifs par zone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-Créer la page visualisation des dates entrée sortie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3" name="Google Shape;293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40000" y="1817280"/>
            <a:ext cx="2142720" cy="2142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0000" y="1440000"/>
            <a:ext cx="1620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76840" y="1172520"/>
            <a:ext cx="1163160" cy="12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40"/>
          <p:cNvSpPr/>
          <p:nvPr/>
        </p:nvSpPr>
        <p:spPr>
          <a:xfrm>
            <a:off x="0" y="3420000"/>
            <a:ext cx="170640" cy="2340000"/>
          </a:xfrm>
          <a:prstGeom prst="rect">
            <a:avLst/>
          </a:prstGeom>
          <a:solidFill>
            <a:srgbClr val="1966B6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40"/>
          <p:cNvSpPr txBox="1"/>
          <p:nvPr/>
        </p:nvSpPr>
        <p:spPr>
          <a:xfrm>
            <a:off x="540000" y="2520000"/>
            <a:ext cx="306000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Responsable entrepôt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40"/>
          <p:cNvSpPr txBox="1"/>
          <p:nvPr/>
        </p:nvSpPr>
        <p:spPr>
          <a:xfrm>
            <a:off x="4500000" y="2533680"/>
            <a:ext cx="306000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Responsable logistique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40"/>
          <p:cNvSpPr txBox="1"/>
          <p:nvPr/>
        </p:nvSpPr>
        <p:spPr>
          <a:xfrm>
            <a:off x="540000" y="2520000"/>
            <a:ext cx="306000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Responsable entrepôt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40"/>
          <p:cNvSpPr txBox="1"/>
          <p:nvPr/>
        </p:nvSpPr>
        <p:spPr>
          <a:xfrm>
            <a:off x="4140000" y="3060000"/>
            <a:ext cx="3780000" cy="2138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- Créer la page visualiser sur une carte un actif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40"/>
          <p:cNvSpPr txBox="1"/>
          <p:nvPr/>
        </p:nvSpPr>
        <p:spPr>
          <a:xfrm>
            <a:off x="170640" y="5040000"/>
            <a:ext cx="3832560" cy="427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7760" y="4860000"/>
            <a:ext cx="1157760" cy="80856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504360" y="226440"/>
            <a:ext cx="9071640" cy="946440"/>
          </a:xfrm>
          <a:prstGeom prst="rect">
            <a:avLst/>
          </a:prstGeom>
          <a:solidFill>
            <a:srgbClr val="1966B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3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Rappel des fonctionnalités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0" y="3420000"/>
            <a:ext cx="360000" cy="23400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-52560" y="5242680"/>
            <a:ext cx="3832560" cy="427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350" y="1312965"/>
            <a:ext cx="4396481" cy="4192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5174" y="1312965"/>
            <a:ext cx="3912961" cy="3444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/>
        </p:nvSpPr>
        <p:spPr>
          <a:xfrm>
            <a:off x="468360" y="216000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Présentation des diagrammes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7760" y="4860000"/>
            <a:ext cx="1157760" cy="80856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127440" y="5040000"/>
            <a:ext cx="3832560" cy="427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solidFill>
            <a:srgbClr val="1966B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3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Cas d’utilisation du </a:t>
            </a:r>
            <a:br>
              <a:rPr lang="fr-FR" sz="1800"/>
            </a:br>
            <a:r>
              <a:rPr b="0" lang="fr-FR" sz="3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responsable de l’entrepôt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7760" y="4860000"/>
            <a:ext cx="1157760" cy="808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20000" y="1172520"/>
            <a:ext cx="4239000" cy="449748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/>
          <p:nvPr/>
        </p:nvSpPr>
        <p:spPr>
          <a:xfrm>
            <a:off x="0" y="3420000"/>
            <a:ext cx="170640" cy="2340000"/>
          </a:xfrm>
          <a:prstGeom prst="rect">
            <a:avLst/>
          </a:prstGeom>
          <a:solidFill>
            <a:srgbClr val="1966B6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/>
        </p:nvSpPr>
        <p:spPr>
          <a:xfrm>
            <a:off x="-52560" y="5242680"/>
            <a:ext cx="3832560" cy="427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solidFill>
            <a:srgbClr val="1966B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3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Cas d’utilisation du </a:t>
            </a:r>
            <a:br>
              <a:rPr lang="fr-FR" sz="1800"/>
            </a:br>
            <a:r>
              <a:rPr b="0" lang="fr-FR" sz="3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responsable logistique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7760" y="4860000"/>
            <a:ext cx="1157760" cy="808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00000" y="1260000"/>
            <a:ext cx="4530240" cy="440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/>
          <p:nvPr/>
        </p:nvSpPr>
        <p:spPr>
          <a:xfrm>
            <a:off x="0" y="3420000"/>
            <a:ext cx="170640" cy="2340000"/>
          </a:xfrm>
          <a:prstGeom prst="rect">
            <a:avLst/>
          </a:prstGeom>
          <a:solidFill>
            <a:srgbClr val="1966B6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 txBox="1"/>
          <p:nvPr/>
        </p:nvSpPr>
        <p:spPr>
          <a:xfrm>
            <a:off x="-52560" y="5220000"/>
            <a:ext cx="3832560" cy="427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solidFill>
            <a:srgbClr val="1966B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3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Diagramme d’exigences</a:t>
            </a:r>
            <a:br>
              <a:rPr lang="fr-FR" sz="1800"/>
            </a:br>
            <a:r>
              <a:rPr b="0" lang="fr-FR" sz="3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 l’entrepôt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0000" y="1172520"/>
            <a:ext cx="4443841" cy="4232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97760" y="4860000"/>
            <a:ext cx="1157760" cy="80856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/>
          <p:nvPr/>
        </p:nvSpPr>
        <p:spPr>
          <a:xfrm>
            <a:off x="0" y="3420000"/>
            <a:ext cx="170640" cy="2340000"/>
          </a:xfrm>
          <a:prstGeom prst="rect">
            <a:avLst/>
          </a:prstGeom>
          <a:solidFill>
            <a:srgbClr val="1966B6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 txBox="1"/>
          <p:nvPr/>
        </p:nvSpPr>
        <p:spPr>
          <a:xfrm>
            <a:off x="-52560" y="5152680"/>
            <a:ext cx="3832560" cy="427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solidFill>
            <a:srgbClr val="1966B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3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Diagramme d’exigences</a:t>
            </a:r>
            <a:br>
              <a:rPr lang="fr-FR" sz="1800"/>
            </a:br>
            <a:r>
              <a:rPr b="0" lang="fr-FR" sz="3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 l’entrepôt (étudiant 3)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7760" y="4860000"/>
            <a:ext cx="1157760" cy="80856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/>
          <p:nvPr/>
        </p:nvSpPr>
        <p:spPr>
          <a:xfrm>
            <a:off x="0" y="3420000"/>
            <a:ext cx="170640" cy="2340000"/>
          </a:xfrm>
          <a:prstGeom prst="rect">
            <a:avLst/>
          </a:prstGeom>
          <a:solidFill>
            <a:srgbClr val="1966B6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1"/>
          <p:cNvSpPr txBox="1"/>
          <p:nvPr/>
        </p:nvSpPr>
        <p:spPr>
          <a:xfrm>
            <a:off x="-52560" y="5242680"/>
            <a:ext cx="3832560" cy="427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2165" y="1477320"/>
            <a:ext cx="5195313" cy="3765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7760" y="4860000"/>
            <a:ext cx="1157760" cy="80856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 txBox="1"/>
          <p:nvPr/>
        </p:nvSpPr>
        <p:spPr>
          <a:xfrm>
            <a:off x="468720" y="21603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Présentation du schéma des pages webs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2"/>
          <p:cNvSpPr txBox="1"/>
          <p:nvPr/>
        </p:nvSpPr>
        <p:spPr>
          <a:xfrm>
            <a:off x="0" y="5040000"/>
            <a:ext cx="3832560" cy="427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