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9"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C6756-1F1A-40C0-B90A-2FAFE54763E1}" type="datetimeFigureOut">
              <a:rPr lang="pt-BR" smtClean="0"/>
              <a:t>17/09/2015</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9AC8CC-236D-40C0-ABA9-CF485106C17D}" type="slidenum">
              <a:rPr lang="pt-BR" smtClean="0"/>
              <a:t>‹nº›</a:t>
            </a:fld>
            <a:endParaRPr lang="pt-BR"/>
          </a:p>
        </p:txBody>
      </p:sp>
    </p:spTree>
    <p:extLst>
      <p:ext uri="{BB962C8B-B14F-4D97-AF65-F5344CB8AC3E}">
        <p14:creationId xmlns:p14="http://schemas.microsoft.com/office/powerpoint/2010/main" val="2936885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8B46C-FA78-4CF6-AF42-680C21BBE59B}" type="datetimeFigureOut">
              <a:rPr lang="pt-BR"/>
              <a:t>17/09/2015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9D568-C6A7-4A2B-8480-2CAB3CBE064B}" type="slidenum">
              <a:rPr lang="pt-BR"/>
              <a:t>‹nº›</a:t>
            </a:fld>
            <a:endParaRPr lang="pt-BR"/>
          </a:p>
        </p:txBody>
      </p:sp>
    </p:spTree>
    <p:extLst>
      <p:ext uri="{BB962C8B-B14F-4D97-AF65-F5344CB8AC3E}">
        <p14:creationId xmlns:p14="http://schemas.microsoft.com/office/powerpoint/2010/main" val="396752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1</a:t>
            </a:fld>
            <a:endParaRPr lang="pt-BR"/>
          </a:p>
        </p:txBody>
      </p:sp>
    </p:spTree>
    <p:extLst>
      <p:ext uri="{BB962C8B-B14F-4D97-AF65-F5344CB8AC3E}">
        <p14:creationId xmlns:p14="http://schemas.microsoft.com/office/powerpoint/2010/main" val="191904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2</a:t>
            </a:fld>
            <a:endParaRPr lang="pt-BR"/>
          </a:p>
        </p:txBody>
      </p:sp>
    </p:spTree>
    <p:extLst>
      <p:ext uri="{BB962C8B-B14F-4D97-AF65-F5344CB8AC3E}">
        <p14:creationId xmlns:p14="http://schemas.microsoft.com/office/powerpoint/2010/main" val="4973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3</a:t>
            </a:fld>
            <a:endParaRPr lang="pt-BR"/>
          </a:p>
        </p:txBody>
      </p:sp>
    </p:spTree>
    <p:extLst>
      <p:ext uri="{BB962C8B-B14F-4D97-AF65-F5344CB8AC3E}">
        <p14:creationId xmlns:p14="http://schemas.microsoft.com/office/powerpoint/2010/main" val="447552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4</a:t>
            </a:fld>
            <a:endParaRPr lang="pt-BR"/>
          </a:p>
        </p:txBody>
      </p:sp>
    </p:spTree>
    <p:extLst>
      <p:ext uri="{BB962C8B-B14F-4D97-AF65-F5344CB8AC3E}">
        <p14:creationId xmlns:p14="http://schemas.microsoft.com/office/powerpoint/2010/main" val="66380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5</a:t>
            </a:fld>
            <a:endParaRPr lang="pt-BR"/>
          </a:p>
        </p:txBody>
      </p:sp>
    </p:spTree>
    <p:extLst>
      <p:ext uri="{BB962C8B-B14F-4D97-AF65-F5344CB8AC3E}">
        <p14:creationId xmlns:p14="http://schemas.microsoft.com/office/powerpoint/2010/main" val="272304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6</a:t>
            </a:fld>
            <a:endParaRPr lang="pt-BR"/>
          </a:p>
        </p:txBody>
      </p:sp>
    </p:spTree>
    <p:extLst>
      <p:ext uri="{BB962C8B-B14F-4D97-AF65-F5344CB8AC3E}">
        <p14:creationId xmlns:p14="http://schemas.microsoft.com/office/powerpoint/2010/main" val="1027259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7</a:t>
            </a:fld>
            <a:endParaRPr lang="pt-BR"/>
          </a:p>
        </p:txBody>
      </p:sp>
    </p:spTree>
    <p:extLst>
      <p:ext uri="{BB962C8B-B14F-4D97-AF65-F5344CB8AC3E}">
        <p14:creationId xmlns:p14="http://schemas.microsoft.com/office/powerpoint/2010/main" val="36018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8</a:t>
            </a:fld>
            <a:endParaRPr lang="pt-BR"/>
          </a:p>
        </p:txBody>
      </p:sp>
    </p:spTree>
    <p:extLst>
      <p:ext uri="{BB962C8B-B14F-4D97-AF65-F5344CB8AC3E}">
        <p14:creationId xmlns:p14="http://schemas.microsoft.com/office/powerpoint/2010/main" val="274447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4D9D568-C6A7-4A2B-8480-2CAB3CBE064B}" type="slidenum">
              <a:rPr lang="pt-BR"/>
              <a:t>9</a:t>
            </a:fld>
            <a:endParaRPr lang="pt-BR"/>
          </a:p>
        </p:txBody>
      </p:sp>
    </p:spTree>
    <p:extLst>
      <p:ext uri="{BB962C8B-B14F-4D97-AF65-F5344CB8AC3E}">
        <p14:creationId xmlns:p14="http://schemas.microsoft.com/office/powerpoint/2010/main" val="202772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2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8158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8302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817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9/17/2015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58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94320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1955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514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9/17/2015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1380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9/17/2015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45187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9/17/2015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18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9/17/2015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71298"/>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Testes de Software</a:t>
            </a:r>
            <a:endParaRPr lang="pt-BR" dirty="0"/>
          </a:p>
        </p:txBody>
      </p:sp>
      <p:sp>
        <p:nvSpPr>
          <p:cNvPr id="3" name="Subtítulo 2"/>
          <p:cNvSpPr>
            <a:spLocks noGrp="1"/>
          </p:cNvSpPr>
          <p:nvPr>
            <p:ph type="subTitle" idx="1"/>
          </p:nvPr>
        </p:nvSpPr>
        <p:spPr/>
        <p:txBody>
          <a:bodyPr>
            <a:normAutofit fontScale="85000" lnSpcReduction="20000"/>
          </a:bodyPr>
          <a:lstStyle/>
          <a:p>
            <a:r>
              <a:rPr lang="pt-BR" dirty="0" smtClean="0"/>
              <a:t>André Almeida</a:t>
            </a:r>
          </a:p>
          <a:p>
            <a:r>
              <a:rPr lang="pt-BR" dirty="0" smtClean="0"/>
              <a:t>Júlia Morato</a:t>
            </a:r>
          </a:p>
          <a:p>
            <a:r>
              <a:rPr lang="pt-BR" dirty="0" err="1" smtClean="0"/>
              <a:t>Nathália</a:t>
            </a:r>
            <a:r>
              <a:rPr lang="pt-BR" dirty="0" smtClean="0"/>
              <a:t> Cristian</a:t>
            </a:r>
            <a:endParaRPr lang="pt-BR" dirty="0"/>
          </a:p>
        </p:txBody>
      </p:sp>
    </p:spTree>
    <p:extLst>
      <p:ext uri="{BB962C8B-B14F-4D97-AF65-F5344CB8AC3E}">
        <p14:creationId xmlns:p14="http://schemas.microsoft.com/office/powerpoint/2010/main" val="40029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1522" y="2038917"/>
            <a:ext cx="10058400" cy="4023360"/>
          </a:xfrm>
        </p:spPr>
        <p:txBody>
          <a:bodyPr>
            <a:normAutofit/>
          </a:bodyPr>
          <a:lstStyle/>
          <a:p>
            <a:pPr marL="201168" lvl="1" indent="0" algn="ctr">
              <a:buNone/>
            </a:pPr>
            <a:r>
              <a:rPr lang="pt-BR" sz="3200" dirty="0" smtClean="0"/>
              <a:t>Para </a:t>
            </a:r>
            <a:r>
              <a:rPr lang="pt-BR" sz="3200" dirty="0"/>
              <a:t>resolver </a:t>
            </a:r>
            <a:r>
              <a:rPr lang="pt-BR" sz="3200" dirty="0" smtClean="0"/>
              <a:t>a </a:t>
            </a:r>
            <a:r>
              <a:rPr lang="pt-BR" sz="3200" dirty="0"/>
              <a:t>situação de </a:t>
            </a:r>
            <a:r>
              <a:rPr lang="pt-BR" sz="3200" dirty="0" smtClean="0"/>
              <a:t>mal </a:t>
            </a:r>
            <a:r>
              <a:rPr lang="pt-BR" sz="3200" dirty="0"/>
              <a:t>funcionamento de softwares, é necessário que os desenvolvedores utilizem testes para reduzir o risco de ocorrência de defeitos que possam prejudicar os clientes. </a:t>
            </a:r>
          </a:p>
        </p:txBody>
      </p:sp>
      <p:sp>
        <p:nvSpPr>
          <p:cNvPr id="4" name="Título 1"/>
          <p:cNvSpPr>
            <a:spLocks noGrp="1"/>
          </p:cNvSpPr>
          <p:nvPr>
            <p:ph type="title"/>
          </p:nvPr>
        </p:nvSpPr>
        <p:spPr>
          <a:xfrm>
            <a:off x="1097280" y="286603"/>
            <a:ext cx="10058400" cy="1450757"/>
          </a:xfrm>
        </p:spPr>
        <p:txBody>
          <a:bodyPr/>
          <a:lstStyle/>
          <a:p>
            <a:r>
              <a:rPr lang="pt-BR" b="1" dirty="0" smtClean="0"/>
              <a:t>Introdução</a:t>
            </a:r>
            <a:endParaRPr lang="pt-BR" b="1" dirty="0"/>
          </a:p>
        </p:txBody>
      </p:sp>
    </p:spTree>
    <p:extLst>
      <p:ext uri="{BB962C8B-B14F-4D97-AF65-F5344CB8AC3E}">
        <p14:creationId xmlns:p14="http://schemas.microsoft.com/office/powerpoint/2010/main" val="61362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Tipos de Teste</a:t>
            </a:r>
            <a:endParaRPr lang="pt-BR" b="1" dirty="0"/>
          </a:p>
        </p:txBody>
      </p:sp>
      <p:sp>
        <p:nvSpPr>
          <p:cNvPr id="3" name="Espaço Reservado para Conteúdo 2"/>
          <p:cNvSpPr>
            <a:spLocks noGrp="1"/>
          </p:cNvSpPr>
          <p:nvPr>
            <p:ph sz="half" idx="1"/>
          </p:nvPr>
        </p:nvSpPr>
        <p:spPr/>
        <p:txBody>
          <a:bodyPr>
            <a:normAutofit/>
          </a:bodyPr>
          <a:lstStyle/>
          <a:p>
            <a:pPr>
              <a:buFont typeface="Arial" panose="020B0604020202020204" pitchFamily="34" charset="0"/>
              <a:buChar char="•"/>
            </a:pPr>
            <a:r>
              <a:rPr lang="pt-BR" sz="2400" b="1" dirty="0" smtClean="0"/>
              <a:t>Teste </a:t>
            </a:r>
            <a:r>
              <a:rPr lang="pt-BR" sz="2400" b="1" dirty="0"/>
              <a:t>de </a:t>
            </a:r>
            <a:r>
              <a:rPr lang="pt-BR" sz="2400" b="1" dirty="0" smtClean="0"/>
              <a:t>Integração</a:t>
            </a:r>
          </a:p>
          <a:p>
            <a:pPr>
              <a:buFont typeface="Arial" panose="020B0604020202020204" pitchFamily="34" charset="0"/>
              <a:buChar char="•"/>
            </a:pPr>
            <a:r>
              <a:rPr lang="pt-BR" sz="2400" b="1" dirty="0" smtClean="0"/>
              <a:t>Testes </a:t>
            </a:r>
            <a:r>
              <a:rPr lang="pt-BR" sz="2400" b="1" dirty="0"/>
              <a:t>de </a:t>
            </a:r>
            <a:r>
              <a:rPr lang="pt-BR" sz="2400" b="1" dirty="0" smtClean="0"/>
              <a:t>Unidade</a:t>
            </a:r>
          </a:p>
          <a:p>
            <a:pPr>
              <a:buFont typeface="Arial" panose="020B0604020202020204" pitchFamily="34" charset="0"/>
              <a:buChar char="•"/>
            </a:pPr>
            <a:r>
              <a:rPr lang="pt-BR" sz="2400" b="1" dirty="0" smtClean="0"/>
              <a:t>Teste </a:t>
            </a:r>
            <a:r>
              <a:rPr lang="pt-BR" sz="2400" b="1" dirty="0"/>
              <a:t>de </a:t>
            </a:r>
            <a:r>
              <a:rPr lang="pt-BR" sz="2400" b="1" dirty="0" smtClean="0"/>
              <a:t>Regressão</a:t>
            </a:r>
          </a:p>
          <a:p>
            <a:pPr>
              <a:buFont typeface="Arial" panose="020B0604020202020204" pitchFamily="34" charset="0"/>
              <a:buChar char="•"/>
            </a:pPr>
            <a:r>
              <a:rPr lang="pt-BR" sz="2400" b="1" dirty="0" smtClean="0"/>
              <a:t>Teste </a:t>
            </a:r>
            <a:r>
              <a:rPr lang="pt-BR" sz="2400" b="1" dirty="0"/>
              <a:t>de </a:t>
            </a:r>
            <a:r>
              <a:rPr lang="pt-BR" sz="2400" b="1" dirty="0" smtClean="0"/>
              <a:t>Estresse</a:t>
            </a:r>
            <a:endParaRPr lang="pt-BR" sz="2400" b="1" dirty="0"/>
          </a:p>
          <a:p>
            <a:pPr>
              <a:buFont typeface="Arial" panose="020B0604020202020204" pitchFamily="34" charset="0"/>
              <a:buChar char="•"/>
            </a:pPr>
            <a:r>
              <a:rPr lang="pt-BR" sz="2400" b="1" dirty="0"/>
              <a:t>Teste de Recuperação</a:t>
            </a:r>
          </a:p>
          <a:p>
            <a:pPr>
              <a:buFont typeface="Arial" panose="020B0604020202020204" pitchFamily="34" charset="0"/>
              <a:buChar char="•"/>
            </a:pPr>
            <a:r>
              <a:rPr lang="pt-BR" sz="2400" b="1" dirty="0"/>
              <a:t>Teste de Segurança</a:t>
            </a:r>
          </a:p>
          <a:p>
            <a:pPr>
              <a:buFont typeface="Arial" panose="020B0604020202020204" pitchFamily="34" charset="0"/>
              <a:buChar char="•"/>
            </a:pPr>
            <a:r>
              <a:rPr lang="pt-BR" sz="2400" b="1" dirty="0"/>
              <a:t>Teste de Tratamento de Erros</a:t>
            </a:r>
            <a:r>
              <a:rPr lang="pt-BR" sz="2400" dirty="0"/>
              <a:t> </a:t>
            </a:r>
          </a:p>
          <a:p>
            <a:pPr>
              <a:buFont typeface="Arial" panose="020B0604020202020204" pitchFamily="34" charset="0"/>
              <a:buChar char="•"/>
            </a:pPr>
            <a:endParaRPr lang="pt-BR" b="1" dirty="0" smtClean="0"/>
          </a:p>
        </p:txBody>
      </p:sp>
    </p:spTree>
    <p:extLst>
      <p:ext uri="{BB962C8B-B14F-4D97-AF65-F5344CB8AC3E}">
        <p14:creationId xmlns:p14="http://schemas.microsoft.com/office/powerpoint/2010/main" val="500691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6"/>
          <p:cNvSpPr>
            <a:spLocks noGrp="1"/>
          </p:cNvSpPr>
          <p:nvPr>
            <p:ph sz="half" idx="2"/>
          </p:nvPr>
        </p:nvSpPr>
        <p:spPr/>
        <p:txBody>
          <a:bodyPr>
            <a:normAutofit/>
          </a:bodyPr>
          <a:lstStyle/>
          <a:p>
            <a:r>
              <a:rPr lang="pt-BR" sz="2400" b="1" dirty="0" smtClean="0"/>
              <a:t>Teste </a:t>
            </a:r>
            <a:r>
              <a:rPr lang="pt-BR" sz="2400" b="1" dirty="0"/>
              <a:t>de Unidade</a:t>
            </a:r>
            <a:r>
              <a:rPr lang="pt-BR" sz="2400" dirty="0"/>
              <a:t>, também conhecido </a:t>
            </a:r>
            <a:r>
              <a:rPr lang="pt-BR" sz="2400"/>
              <a:t>como </a:t>
            </a:r>
            <a:r>
              <a:rPr lang="pt-BR" sz="2400" smtClean="0"/>
              <a:t>teste unitário. </a:t>
            </a:r>
            <a:r>
              <a:rPr lang="pt-BR" sz="2400" dirty="0"/>
              <a:t>Tem por objetivo explorar a menor unidade do projeto, procurando provocar falhas ocasionadas por defeitos de lógica e de implementação em cada módulo, separadamente. O universo alvo desse tipo de teste são os métodos dos objetos ou mesmo pequenos trechos de código. </a:t>
            </a:r>
          </a:p>
        </p:txBody>
      </p:sp>
      <p:sp>
        <p:nvSpPr>
          <p:cNvPr id="8" name="Espaço Reservado para Conteúdo 2"/>
          <p:cNvSpPr txBox="1">
            <a:spLocks/>
          </p:cNvSpPr>
          <p:nvPr/>
        </p:nvSpPr>
        <p:spPr>
          <a:xfrm>
            <a:off x="1102739" y="1845735"/>
            <a:ext cx="4937760" cy="4023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400" b="1" dirty="0" smtClean="0"/>
              <a:t>Teste de Integração</a:t>
            </a:r>
            <a:r>
              <a:rPr lang="pt-BR" sz="2400" dirty="0" smtClean="0"/>
              <a:t>, como o próprio nome já diz, visa encontrar falhas provenientes da integração dos componentes do sistema. Geralmente os tipos de falhas encontradas são no envio e recebimento de dados.</a:t>
            </a:r>
            <a:endParaRPr lang="pt-BR" sz="2400" dirty="0"/>
          </a:p>
        </p:txBody>
      </p:sp>
      <p:sp>
        <p:nvSpPr>
          <p:cNvPr id="13" name="Título 1"/>
          <p:cNvSpPr>
            <a:spLocks noGrp="1"/>
          </p:cNvSpPr>
          <p:nvPr>
            <p:ph type="title"/>
          </p:nvPr>
        </p:nvSpPr>
        <p:spPr>
          <a:xfrm>
            <a:off x="1097280" y="286603"/>
            <a:ext cx="10058400" cy="1450757"/>
          </a:xfrm>
        </p:spPr>
        <p:txBody>
          <a:bodyPr/>
          <a:lstStyle/>
          <a:p>
            <a:r>
              <a:rPr lang="pt-BR" b="1" dirty="0" smtClean="0"/>
              <a:t>Tipos de Teste</a:t>
            </a:r>
            <a:endParaRPr lang="pt-BR" b="1" dirty="0"/>
          </a:p>
        </p:txBody>
      </p:sp>
    </p:spTree>
    <p:extLst>
      <p:ext uri="{BB962C8B-B14F-4D97-AF65-F5344CB8AC3E}">
        <p14:creationId xmlns:p14="http://schemas.microsoft.com/office/powerpoint/2010/main" val="144632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sz="half" idx="2"/>
          </p:nvPr>
        </p:nvSpPr>
        <p:spPr/>
        <p:txBody>
          <a:bodyPr/>
          <a:lstStyle/>
          <a:p>
            <a:r>
              <a:rPr lang="pt-BR" sz="2400" b="1" dirty="0"/>
              <a:t>Teste de Estresse</a:t>
            </a:r>
            <a:r>
              <a:rPr lang="pt-BR" sz="2400" dirty="0"/>
              <a:t>, que avalia o comportamento do software sob condições críticas, tais como restrições significativas de memória, espaço em disco, etc., ou seja, coloca o software sob condições mínimas de operação.</a:t>
            </a:r>
          </a:p>
          <a:p>
            <a:endParaRPr lang="pt-BR" dirty="0"/>
          </a:p>
        </p:txBody>
      </p:sp>
      <p:sp>
        <p:nvSpPr>
          <p:cNvPr id="5" name="Espaço Reservado para Conteúdo 5"/>
          <p:cNvSpPr txBox="1">
            <a:spLocks/>
          </p:cNvSpPr>
          <p:nvPr/>
        </p:nvSpPr>
        <p:spPr>
          <a:xfrm>
            <a:off x="1188720" y="1845736"/>
            <a:ext cx="4937760" cy="4023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400" b="1" dirty="0" smtClean="0"/>
              <a:t>Teste de Regressão</a:t>
            </a:r>
            <a:r>
              <a:rPr lang="pt-BR" sz="2400" dirty="0" smtClean="0"/>
              <a:t>, em que se testa se algo mudou em relação ao que já estava funcionando corretamente, ou seja, é voltar a testar segmentos já testados após uma mudança em outra parte do software. Os testes de regressão devem ser feitos tanto no software quanto na documentação. Aplicado na fase de manutenção do sistema, após sua implantação.</a:t>
            </a:r>
          </a:p>
          <a:p>
            <a:endParaRPr lang="pt-BR" dirty="0"/>
          </a:p>
        </p:txBody>
      </p:sp>
      <p:sp>
        <p:nvSpPr>
          <p:cNvPr id="12" name="Título 1"/>
          <p:cNvSpPr>
            <a:spLocks noGrp="1"/>
          </p:cNvSpPr>
          <p:nvPr>
            <p:ph type="title"/>
          </p:nvPr>
        </p:nvSpPr>
        <p:spPr>
          <a:xfrm>
            <a:off x="1097280" y="286603"/>
            <a:ext cx="10058400" cy="1450757"/>
          </a:xfrm>
        </p:spPr>
        <p:txBody>
          <a:bodyPr/>
          <a:lstStyle/>
          <a:p>
            <a:r>
              <a:rPr lang="pt-BR" b="1" dirty="0" smtClean="0"/>
              <a:t>Tipos de Teste</a:t>
            </a:r>
            <a:endParaRPr lang="pt-BR" b="1" dirty="0"/>
          </a:p>
        </p:txBody>
      </p:sp>
    </p:spTree>
    <p:extLst>
      <p:ext uri="{BB962C8B-B14F-4D97-AF65-F5344CB8AC3E}">
        <p14:creationId xmlns:p14="http://schemas.microsoft.com/office/powerpoint/2010/main" val="399420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p:txBody>
          <a:bodyPr/>
          <a:lstStyle/>
          <a:p>
            <a:r>
              <a:rPr lang="pt-BR" sz="2400" b="1" dirty="0"/>
              <a:t>Teste de Recuperação</a:t>
            </a:r>
            <a:r>
              <a:rPr lang="pt-BR" sz="2400" dirty="0"/>
              <a:t>, a recuperação é a capacidade de reiniciar operações após a perda da integridade de uma </a:t>
            </a:r>
            <a:r>
              <a:rPr lang="pt-BR" sz="2400" dirty="0" smtClean="0"/>
              <a:t>aplicação devido à uma falha, como </a:t>
            </a:r>
            <a:r>
              <a:rPr lang="pt-BR" sz="2400" dirty="0"/>
              <a:t>por exemplo: Ao desligar o </a:t>
            </a:r>
            <a:r>
              <a:rPr lang="pt-BR" sz="2400" dirty="0" smtClean="0"/>
              <a:t>computador subitamente, </a:t>
            </a:r>
            <a:r>
              <a:rPr lang="pt-BR" sz="2400" dirty="0"/>
              <a:t>queda de energia elétrica, entre outros. O teste de recuperação garante a continuidade das operações após um desastre.</a:t>
            </a:r>
          </a:p>
          <a:p>
            <a:endParaRPr lang="pt-BR" dirty="0"/>
          </a:p>
        </p:txBody>
      </p:sp>
      <p:sp>
        <p:nvSpPr>
          <p:cNvPr id="4" name="Espaço Reservado para Conteúdo 3"/>
          <p:cNvSpPr>
            <a:spLocks noGrp="1"/>
          </p:cNvSpPr>
          <p:nvPr>
            <p:ph sz="half" idx="2"/>
          </p:nvPr>
        </p:nvSpPr>
        <p:spPr/>
        <p:txBody>
          <a:bodyPr/>
          <a:lstStyle/>
          <a:p>
            <a:r>
              <a:rPr lang="pt-BR" sz="2400" b="1" dirty="0"/>
              <a:t>Teste de Segurança</a:t>
            </a:r>
            <a:r>
              <a:rPr lang="pt-BR" sz="2400" dirty="0"/>
              <a:t>, que avalia a adequação dos procedimentos de proteção e as contramedidas projetadas, para garantir a confidencialidade das informações e a proteção dos dados contra o acesso não autorizado de terceiros.</a:t>
            </a:r>
          </a:p>
          <a:p>
            <a:endParaRPr lang="pt-BR" dirty="0"/>
          </a:p>
        </p:txBody>
      </p:sp>
      <p:sp>
        <p:nvSpPr>
          <p:cNvPr id="6" name="Título 1"/>
          <p:cNvSpPr>
            <a:spLocks noGrp="1"/>
          </p:cNvSpPr>
          <p:nvPr>
            <p:ph type="title"/>
          </p:nvPr>
        </p:nvSpPr>
        <p:spPr>
          <a:xfrm>
            <a:off x="1097280" y="286603"/>
            <a:ext cx="10058400" cy="1450757"/>
          </a:xfrm>
        </p:spPr>
        <p:txBody>
          <a:bodyPr/>
          <a:lstStyle/>
          <a:p>
            <a:r>
              <a:rPr lang="pt-BR" b="1" dirty="0" smtClean="0"/>
              <a:t>Tipos de Teste</a:t>
            </a:r>
            <a:endParaRPr lang="pt-BR" b="1" dirty="0"/>
          </a:p>
        </p:txBody>
      </p:sp>
    </p:spTree>
    <p:extLst>
      <p:ext uri="{BB962C8B-B14F-4D97-AF65-F5344CB8AC3E}">
        <p14:creationId xmlns:p14="http://schemas.microsoft.com/office/powerpoint/2010/main" val="215994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t>Teste de Tratamento de Erros</a:t>
            </a:r>
            <a:r>
              <a:rPr lang="pt-BR" dirty="0"/>
              <a:t> </a:t>
            </a:r>
          </a:p>
        </p:txBody>
      </p:sp>
      <p:sp>
        <p:nvSpPr>
          <p:cNvPr id="6" name="Espaço Reservado para Conteúdo 5"/>
          <p:cNvSpPr>
            <a:spLocks noGrp="1"/>
          </p:cNvSpPr>
          <p:nvPr>
            <p:ph idx="1"/>
          </p:nvPr>
        </p:nvSpPr>
        <p:spPr/>
        <p:txBody>
          <a:bodyPr/>
          <a:lstStyle/>
          <a:p>
            <a:r>
              <a:rPr lang="pt-BR" sz="2800" dirty="0"/>
              <a:t>Devido à gravidade das consequências geradas por erros em softwares, vê-se necessário implementar testes que verifiquem a aparição de tais erros em nosso </a:t>
            </a:r>
            <a:r>
              <a:rPr lang="pt-BR" sz="2800" dirty="0" smtClean="0"/>
              <a:t>sistema. </a:t>
            </a:r>
            <a:r>
              <a:rPr lang="pt-BR" sz="2800" dirty="0"/>
              <a:t>É indispensável também a aparição de </a:t>
            </a:r>
            <a:r>
              <a:rPr lang="pt-BR" sz="2800" b="1" dirty="0"/>
              <a:t>fluxos de exceção</a:t>
            </a:r>
            <a:r>
              <a:rPr lang="pt-BR" sz="2800" dirty="0"/>
              <a:t>, que tratem erros que ocorram por má utilização do sistema pelo usuário ou tentativas de acesso inapropriado às partes reservadas do </a:t>
            </a:r>
            <a:r>
              <a:rPr lang="pt-BR" sz="2800" dirty="0" smtClean="0"/>
              <a:t>software.</a:t>
            </a:r>
            <a:endParaRPr lang="pt-BR" sz="2800" dirty="0"/>
          </a:p>
          <a:p>
            <a:endParaRPr lang="pt-BR" dirty="0"/>
          </a:p>
        </p:txBody>
      </p:sp>
    </p:spTree>
    <p:extLst>
      <p:ext uri="{BB962C8B-B14F-4D97-AF65-F5344CB8AC3E}">
        <p14:creationId xmlns:p14="http://schemas.microsoft.com/office/powerpoint/2010/main" val="348271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800" dirty="0"/>
              <a:t>Por isso decidimos implementar o </a:t>
            </a:r>
            <a:r>
              <a:rPr lang="pt-BR" sz="2800" b="1" dirty="0"/>
              <a:t>Teste de Tratamento de Erros</a:t>
            </a:r>
            <a:r>
              <a:rPr lang="pt-BR" sz="2800" dirty="0"/>
              <a:t>, que determina a capacidade do software de tratar transações incorretas. Esse tipo de teste requer que o testador pense negativamente e conduza testes como: entrar com dados cadastrais impróprios, tais como </a:t>
            </a:r>
            <a:r>
              <a:rPr lang="pt-BR" sz="2800" dirty="0" smtClean="0"/>
              <a:t>preços, datas, senhas e etc</a:t>
            </a:r>
            <a:r>
              <a:rPr lang="pt-BR" sz="2800" dirty="0"/>
              <a:t>., </a:t>
            </a:r>
            <a:r>
              <a:rPr lang="pt-BR" sz="2800" dirty="0" smtClean="0"/>
              <a:t>para que seja possível </a:t>
            </a:r>
            <a:r>
              <a:rPr lang="pt-BR" sz="2800" dirty="0"/>
              <a:t>determinar o comportamento do software na gestão desses erros</a:t>
            </a:r>
            <a:r>
              <a:rPr lang="pt-BR" sz="2800" dirty="0" smtClean="0"/>
              <a:t>. Logo, o teste se resume em </a:t>
            </a:r>
            <a:r>
              <a:rPr lang="pt-BR" sz="2800" dirty="0"/>
              <a:t>p</a:t>
            </a:r>
            <a:r>
              <a:rPr lang="pt-BR" sz="2800" dirty="0" smtClean="0"/>
              <a:t>roduzir </a:t>
            </a:r>
            <a:r>
              <a:rPr lang="pt-BR" sz="2800" dirty="0"/>
              <a:t>um conjunto de transações contendo erros e introduzi-los no sistema para determinar se este administra os problemas. </a:t>
            </a:r>
          </a:p>
          <a:p>
            <a:endParaRPr lang="pt-BR" dirty="0"/>
          </a:p>
        </p:txBody>
      </p:sp>
      <p:sp>
        <p:nvSpPr>
          <p:cNvPr id="4" name="Título 4"/>
          <p:cNvSpPr>
            <a:spLocks noGrp="1"/>
          </p:cNvSpPr>
          <p:nvPr>
            <p:ph type="title"/>
          </p:nvPr>
        </p:nvSpPr>
        <p:spPr>
          <a:xfrm>
            <a:off x="1097280" y="286603"/>
            <a:ext cx="10058400" cy="1450757"/>
          </a:xfrm>
        </p:spPr>
        <p:txBody>
          <a:bodyPr/>
          <a:lstStyle/>
          <a:p>
            <a:r>
              <a:rPr lang="pt-BR" b="1" dirty="0"/>
              <a:t>Teste de Tratamento de Erros</a:t>
            </a:r>
            <a:r>
              <a:rPr lang="pt-BR" dirty="0"/>
              <a:t> </a:t>
            </a:r>
          </a:p>
        </p:txBody>
      </p:sp>
    </p:spTree>
    <p:extLst>
      <p:ext uri="{BB962C8B-B14F-4D97-AF65-F5344CB8AC3E}">
        <p14:creationId xmlns:p14="http://schemas.microsoft.com/office/powerpoint/2010/main" val="36514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Conclusão</a:t>
            </a:r>
            <a:endParaRPr lang="pt-BR" b="1" dirty="0"/>
          </a:p>
        </p:txBody>
      </p:sp>
      <p:sp>
        <p:nvSpPr>
          <p:cNvPr id="3" name="Espaço Reservado para Conteúdo 2"/>
          <p:cNvSpPr>
            <a:spLocks noGrp="1"/>
          </p:cNvSpPr>
          <p:nvPr>
            <p:ph idx="1"/>
          </p:nvPr>
        </p:nvSpPr>
        <p:spPr/>
        <p:txBody>
          <a:bodyPr vert="horz" lIns="0" tIns="45720" rIns="0" bIns="45720" rtlCol="0" anchor="t">
            <a:normAutofit/>
          </a:bodyPr>
          <a:lstStyle/>
          <a:p>
            <a:r>
              <a:rPr lang="pt-BR" sz="2800" dirty="0"/>
              <a:t>Considerando a trajetória da criação dos computadores e implementação de softwares, percebe-se que sempre existiu a necessidade de realizar testes que previnam erros de inserção no sistema, e esses testes são utilizados até hoje em praticamente todos os softwares que podem ser considerados confiáveis, demonstrando a grande importância do mesmo.</a:t>
            </a:r>
            <a:endParaRPr lang="pt-BR" sz="2800" dirty="0">
              <a:solidFill>
                <a:srgbClr val="404040"/>
              </a:solidFill>
              <a:latin typeface="Calibri"/>
            </a:endParaRPr>
          </a:p>
          <a:p>
            <a:endParaRPr lang="pt-BR" dirty="0"/>
          </a:p>
        </p:txBody>
      </p:sp>
    </p:spTree>
    <p:extLst>
      <p:ext uri="{BB962C8B-B14F-4D97-AF65-F5344CB8AC3E}">
        <p14:creationId xmlns:p14="http://schemas.microsoft.com/office/powerpoint/2010/main" val="492240293"/>
      </p:ext>
    </p:extLst>
  </p:cSld>
  <p:clrMapOvr>
    <a:masterClrMapping/>
  </p:clrMapOvr>
</p:sld>
</file>

<file path=ppt/theme/theme1.xml><?xml version="1.0" encoding="utf-8"?>
<a:theme xmlns:a="http://schemas.openxmlformats.org/drawingml/2006/main" name="Retrospectiva">
  <a:themeElements>
    <a:clrScheme name="Vermelho Laranj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TotalTime>
  <Words>590</Words>
  <Application>Microsoft Office PowerPoint</Application>
  <PresentationFormat>Widescreen</PresentationFormat>
  <Paragraphs>38</Paragraphs>
  <Slides>9</Slides>
  <Notes>9</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Calibri Light</vt:lpstr>
      <vt:lpstr>Retrospectiva</vt:lpstr>
      <vt:lpstr>Testes de Software</vt:lpstr>
      <vt:lpstr>Introdução</vt:lpstr>
      <vt:lpstr>Tipos de Teste</vt:lpstr>
      <vt:lpstr>Tipos de Teste</vt:lpstr>
      <vt:lpstr>Tipos de Teste</vt:lpstr>
      <vt:lpstr>Tipos de Teste</vt:lpstr>
      <vt:lpstr>Teste de Tratamento de Erros </vt:lpstr>
      <vt:lpstr>Teste de Tratamento de Erros </vt:lpstr>
      <vt:lpstr>Conclusão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TESTES DE SOFTWARE</dc:title>
  <dc:creator>Julia Morato</dc:creator>
  <cp:lastModifiedBy>André Almeida</cp:lastModifiedBy>
  <cp:revision>8</cp:revision>
  <dcterms:created xsi:type="dcterms:W3CDTF">2015-09-17T10:22:11Z</dcterms:created>
  <dcterms:modified xsi:type="dcterms:W3CDTF">2015-09-17T19:22:25Z</dcterms:modified>
</cp:coreProperties>
</file>