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6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2C243-E0C2-4CA9-BEAF-ED2249D078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ECFBD-41B8-427D-B116-3F7139832F5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Definire l’argomento</a:t>
          </a:r>
          <a:r>
            <a:rPr lang="it-IT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: Identificare il tema centrale e la storia da raccontare con i dati.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D52095C-2D3F-45E0-BD93-D76DBC8187B7}" type="parTrans" cxnId="{E8AAEF1D-CC72-447A-9047-1FE8F11C236A}">
      <dgm:prSet/>
      <dgm:spPr/>
      <dgm:t>
        <a:bodyPr/>
        <a:lstStyle/>
        <a:p>
          <a:endParaRPr lang="en-US"/>
        </a:p>
      </dgm:t>
    </dgm:pt>
    <dgm:pt modelId="{7FC14ACB-A44E-4984-B263-76F2B8C2E518}" type="sibTrans" cxnId="{E8AAEF1D-CC72-447A-9047-1FE8F11C236A}">
      <dgm:prSet/>
      <dgm:spPr/>
      <dgm:t>
        <a:bodyPr/>
        <a:lstStyle/>
        <a:p>
          <a:endParaRPr lang="en-US"/>
        </a:p>
      </dgm:t>
    </dgm:pt>
    <dgm:pt modelId="{F5D9326D-ED2D-4E5F-9535-5F90DEF949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Analisi preliminare</a:t>
          </a:r>
          <a:r>
            <a:rPr lang="it-IT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: Raccogliere e studiare i dataset disponibili.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0C56B52D-AE45-4E1F-B341-6B8066B576B7}" type="parTrans" cxnId="{6F07E242-BA4E-4FA8-8FC6-245ABB6F327B}">
      <dgm:prSet/>
      <dgm:spPr/>
      <dgm:t>
        <a:bodyPr/>
        <a:lstStyle/>
        <a:p>
          <a:endParaRPr lang="en-US"/>
        </a:p>
      </dgm:t>
    </dgm:pt>
    <dgm:pt modelId="{45DF3091-9BA7-4A57-BA76-10C3962EBDCB}" type="sibTrans" cxnId="{6F07E242-BA4E-4FA8-8FC6-245ABB6F327B}">
      <dgm:prSet/>
      <dgm:spPr/>
      <dgm:t>
        <a:bodyPr/>
        <a:lstStyle/>
        <a:p>
          <a:endParaRPr lang="en-US"/>
        </a:p>
      </dgm:t>
    </dgm:pt>
    <dgm:pt modelId="{A5D24AB3-0FAD-4A64-9DA6-EB6989C6720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Scegliere il formato</a:t>
          </a:r>
          <a:r>
            <a:rPr lang="it-IT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: Individuare la migliore rappresentazione grafica per i dati.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8363C7C-3D17-4D5F-B399-EAD4102A4251}" type="parTrans" cxnId="{1B818F32-47AB-4BDD-8CBD-8B0486BFBCE1}">
      <dgm:prSet/>
      <dgm:spPr/>
      <dgm:t>
        <a:bodyPr/>
        <a:lstStyle/>
        <a:p>
          <a:endParaRPr lang="en-US"/>
        </a:p>
      </dgm:t>
    </dgm:pt>
    <dgm:pt modelId="{296075D7-52B7-4D72-B5EE-952F721B41D7}" type="sibTrans" cxnId="{1B818F32-47AB-4BDD-8CBD-8B0486BFBCE1}">
      <dgm:prSet/>
      <dgm:spPr/>
      <dgm:t>
        <a:bodyPr/>
        <a:lstStyle/>
        <a:p>
          <a:endParaRPr lang="en-US"/>
        </a:p>
      </dgm:t>
    </dgm:pt>
    <dgm:pt modelId="{01F6D91E-E858-4006-BBFD-67A050C29A5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Progettazione</a:t>
          </a:r>
          <a:r>
            <a:rPr lang="it-IT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: Creare schizzi e bozze iniziali.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DD55B084-1487-4266-ACC3-C9CE6E46FC45}" type="parTrans" cxnId="{76A2DC08-6414-43EC-BD88-B9B7B1532DDD}">
      <dgm:prSet/>
      <dgm:spPr/>
      <dgm:t>
        <a:bodyPr/>
        <a:lstStyle/>
        <a:p>
          <a:endParaRPr lang="en-US"/>
        </a:p>
      </dgm:t>
    </dgm:pt>
    <dgm:pt modelId="{210BE68D-B3E8-48B0-A472-6D1B8E80EE23}" type="sibTrans" cxnId="{76A2DC08-6414-43EC-BD88-B9B7B1532DDD}">
      <dgm:prSet/>
      <dgm:spPr/>
      <dgm:t>
        <a:bodyPr/>
        <a:lstStyle/>
        <a:p>
          <a:endParaRPr lang="en-US"/>
        </a:p>
      </dgm:t>
    </dgm:pt>
    <dgm:pt modelId="{2DCC0A0B-ED15-4275-8693-7BFAE6B6F6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Stile visivo</a:t>
          </a:r>
          <a:r>
            <a:rPr lang="it-IT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: Definire colori, palette e font per la visualizzazione.</a:t>
          </a:r>
          <a:endParaRPr lang="en-US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FCBB1529-C52F-4BCB-9728-838E3C6FF987}" type="parTrans" cxnId="{451FE4C4-CD82-4E42-83B3-0EF395B72BD3}">
      <dgm:prSet/>
      <dgm:spPr/>
      <dgm:t>
        <a:bodyPr/>
        <a:lstStyle/>
        <a:p>
          <a:endParaRPr lang="en-US"/>
        </a:p>
      </dgm:t>
    </dgm:pt>
    <dgm:pt modelId="{61120CE0-1F72-4D14-A563-AC409C0E99DE}" type="sibTrans" cxnId="{451FE4C4-CD82-4E42-83B3-0EF395B72BD3}">
      <dgm:prSet/>
      <dgm:spPr/>
      <dgm:t>
        <a:bodyPr/>
        <a:lstStyle/>
        <a:p>
          <a:endParaRPr lang="en-US"/>
        </a:p>
      </dgm:t>
    </dgm:pt>
    <dgm:pt modelId="{014735DA-0229-4089-AE23-6EA416596C9C}" type="pres">
      <dgm:prSet presAssocID="{E462C243-E0C2-4CA9-BEAF-ED2249D07825}" presName="root" presStyleCnt="0">
        <dgm:presLayoutVars>
          <dgm:dir/>
          <dgm:resizeHandles val="exact"/>
        </dgm:presLayoutVars>
      </dgm:prSet>
      <dgm:spPr/>
    </dgm:pt>
    <dgm:pt modelId="{C081BC0A-8892-4921-8D2F-6B265A47BBE4}" type="pres">
      <dgm:prSet presAssocID="{4AAECFBD-41B8-427D-B116-3F7139832F50}" presName="compNode" presStyleCnt="0"/>
      <dgm:spPr/>
    </dgm:pt>
    <dgm:pt modelId="{791150AE-110A-4923-8AF6-5EC9C6F8437B}" type="pres">
      <dgm:prSet presAssocID="{4AAECFBD-41B8-427D-B116-3F7139832F50}" presName="bgRect" presStyleLbl="bgShp" presStyleIdx="0" presStyleCnt="5" custLinFactNeighborX="821" custLinFactNeighborY="-1537"/>
      <dgm:spPr>
        <a:solidFill>
          <a:schemeClr val="bg2"/>
        </a:solidFill>
      </dgm:spPr>
    </dgm:pt>
    <dgm:pt modelId="{9FA94DAE-EEB4-4AD6-97FB-8FCAD70FCDC1}" type="pres">
      <dgm:prSet presAssocID="{4AAECFBD-41B8-427D-B116-3F7139832F50}" presName="iconRect" presStyleLbl="node1" presStyleIdx="0" presStyleCnt="5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mande"/>
        </a:ext>
      </dgm:extLst>
    </dgm:pt>
    <dgm:pt modelId="{7595B804-4FDE-4C58-B49E-DC091E97B1C8}" type="pres">
      <dgm:prSet presAssocID="{4AAECFBD-41B8-427D-B116-3F7139832F50}" presName="spaceRect" presStyleCnt="0"/>
      <dgm:spPr/>
    </dgm:pt>
    <dgm:pt modelId="{8244E5CA-8E12-4388-B719-2813F1E31650}" type="pres">
      <dgm:prSet presAssocID="{4AAECFBD-41B8-427D-B116-3F7139832F50}" presName="parTx" presStyleLbl="revTx" presStyleIdx="0" presStyleCnt="5">
        <dgm:presLayoutVars>
          <dgm:chMax val="0"/>
          <dgm:chPref val="0"/>
        </dgm:presLayoutVars>
      </dgm:prSet>
      <dgm:spPr/>
    </dgm:pt>
    <dgm:pt modelId="{A64BBD31-ACDC-42AE-88BB-8C9A02FE2BE1}" type="pres">
      <dgm:prSet presAssocID="{7FC14ACB-A44E-4984-B263-76F2B8C2E518}" presName="sibTrans" presStyleCnt="0"/>
      <dgm:spPr/>
    </dgm:pt>
    <dgm:pt modelId="{25AB7280-B80E-40ED-B0BF-28485EE2D3B3}" type="pres">
      <dgm:prSet presAssocID="{F5D9326D-ED2D-4E5F-9535-5F90DEF9499A}" presName="compNode" presStyleCnt="0"/>
      <dgm:spPr/>
    </dgm:pt>
    <dgm:pt modelId="{C8FA3AF1-66DF-4D8A-B8CC-90D5CB7F968B}" type="pres">
      <dgm:prSet presAssocID="{F5D9326D-ED2D-4E5F-9535-5F90DEF9499A}" presName="bgRect" presStyleLbl="bgShp" presStyleIdx="1" presStyleCnt="5"/>
      <dgm:spPr>
        <a:solidFill>
          <a:schemeClr val="bg2"/>
        </a:solidFill>
      </dgm:spPr>
    </dgm:pt>
    <dgm:pt modelId="{2050634F-B2A5-4E6C-8DFF-D98E4347C0D0}" type="pres">
      <dgm:prSet presAssocID="{F5D9326D-ED2D-4E5F-9535-5F90DEF9499A}" presName="iconRect" presStyleLbl="node1" presStyleIdx="1" presStyleCnt="5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95002BEA-2391-46AB-97E4-012629F64AAA}" type="pres">
      <dgm:prSet presAssocID="{F5D9326D-ED2D-4E5F-9535-5F90DEF9499A}" presName="spaceRect" presStyleCnt="0"/>
      <dgm:spPr/>
    </dgm:pt>
    <dgm:pt modelId="{B842E3FA-4EC0-4E86-B2E1-9E2BBF248898}" type="pres">
      <dgm:prSet presAssocID="{F5D9326D-ED2D-4E5F-9535-5F90DEF9499A}" presName="parTx" presStyleLbl="revTx" presStyleIdx="1" presStyleCnt="5">
        <dgm:presLayoutVars>
          <dgm:chMax val="0"/>
          <dgm:chPref val="0"/>
        </dgm:presLayoutVars>
      </dgm:prSet>
      <dgm:spPr/>
    </dgm:pt>
    <dgm:pt modelId="{7AC33C4F-C411-42C8-99FE-633102895998}" type="pres">
      <dgm:prSet presAssocID="{45DF3091-9BA7-4A57-BA76-10C3962EBDCB}" presName="sibTrans" presStyleCnt="0"/>
      <dgm:spPr/>
    </dgm:pt>
    <dgm:pt modelId="{CBAC9E4B-4DC1-440A-AF7F-42BD1CD85DAD}" type="pres">
      <dgm:prSet presAssocID="{A5D24AB3-0FAD-4A64-9DA6-EB6989C67202}" presName="compNode" presStyleCnt="0"/>
      <dgm:spPr/>
    </dgm:pt>
    <dgm:pt modelId="{BBC55A07-1CC5-4F2F-B305-A4573FB910CE}" type="pres">
      <dgm:prSet presAssocID="{A5D24AB3-0FAD-4A64-9DA6-EB6989C67202}" presName="bgRect" presStyleLbl="bgShp" presStyleIdx="2" presStyleCnt="5"/>
      <dgm:spPr>
        <a:solidFill>
          <a:schemeClr val="bg2"/>
        </a:solidFill>
      </dgm:spPr>
    </dgm:pt>
    <dgm:pt modelId="{28E12E26-9AE7-4A28-A911-B510EE7538F9}" type="pres">
      <dgm:prSet presAssocID="{A5D24AB3-0FAD-4A64-9DA6-EB6989C67202}" presName="iconRect" presStyleLbl="node1" presStyleIdx="2" presStyleCnt="5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3D51513-5FF1-4179-98D4-4DFF0142E60B}" type="pres">
      <dgm:prSet presAssocID="{A5D24AB3-0FAD-4A64-9DA6-EB6989C67202}" presName="spaceRect" presStyleCnt="0"/>
      <dgm:spPr/>
    </dgm:pt>
    <dgm:pt modelId="{098AA79F-3C3F-4B40-8D5E-300FEB973F86}" type="pres">
      <dgm:prSet presAssocID="{A5D24AB3-0FAD-4A64-9DA6-EB6989C67202}" presName="parTx" presStyleLbl="revTx" presStyleIdx="2" presStyleCnt="5">
        <dgm:presLayoutVars>
          <dgm:chMax val="0"/>
          <dgm:chPref val="0"/>
        </dgm:presLayoutVars>
      </dgm:prSet>
      <dgm:spPr/>
    </dgm:pt>
    <dgm:pt modelId="{D516365F-CBC2-4F5C-A8EB-3AA6E4315AFA}" type="pres">
      <dgm:prSet presAssocID="{296075D7-52B7-4D72-B5EE-952F721B41D7}" presName="sibTrans" presStyleCnt="0"/>
      <dgm:spPr/>
    </dgm:pt>
    <dgm:pt modelId="{6BF687BA-41BE-47BD-882A-8C5A76919C16}" type="pres">
      <dgm:prSet presAssocID="{01F6D91E-E858-4006-BBFD-67A050C29A5A}" presName="compNode" presStyleCnt="0"/>
      <dgm:spPr/>
    </dgm:pt>
    <dgm:pt modelId="{EB4B4F3F-A83D-4777-A575-59B8F3557037}" type="pres">
      <dgm:prSet presAssocID="{01F6D91E-E858-4006-BBFD-67A050C29A5A}" presName="bgRect" presStyleLbl="bgShp" presStyleIdx="3" presStyleCnt="5"/>
      <dgm:spPr>
        <a:solidFill>
          <a:schemeClr val="bg2"/>
        </a:solidFill>
      </dgm:spPr>
    </dgm:pt>
    <dgm:pt modelId="{58C21DF4-62EE-4C03-9D64-223325A4502A}" type="pres">
      <dgm:prSet presAssocID="{01F6D91E-E858-4006-BBFD-67A050C29A5A}" presName="iconRect" presStyleLbl="node1" presStyleIdx="3" presStyleCnt="5"/>
      <dgm:spPr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ita"/>
        </a:ext>
      </dgm:extLst>
    </dgm:pt>
    <dgm:pt modelId="{6E8FE7CE-D8B2-4AC3-BC48-49D629150F60}" type="pres">
      <dgm:prSet presAssocID="{01F6D91E-E858-4006-BBFD-67A050C29A5A}" presName="spaceRect" presStyleCnt="0"/>
      <dgm:spPr/>
    </dgm:pt>
    <dgm:pt modelId="{A0C3FAA0-6D52-4CB0-B605-EC50EA59073F}" type="pres">
      <dgm:prSet presAssocID="{01F6D91E-E858-4006-BBFD-67A050C29A5A}" presName="parTx" presStyleLbl="revTx" presStyleIdx="3" presStyleCnt="5">
        <dgm:presLayoutVars>
          <dgm:chMax val="0"/>
          <dgm:chPref val="0"/>
        </dgm:presLayoutVars>
      </dgm:prSet>
      <dgm:spPr/>
    </dgm:pt>
    <dgm:pt modelId="{B7F88DF6-C23C-4234-BEA0-01F6311C52D5}" type="pres">
      <dgm:prSet presAssocID="{210BE68D-B3E8-48B0-A472-6D1B8E80EE23}" presName="sibTrans" presStyleCnt="0"/>
      <dgm:spPr/>
    </dgm:pt>
    <dgm:pt modelId="{C359EA7D-D036-412A-AAFB-E281EC8367E3}" type="pres">
      <dgm:prSet presAssocID="{2DCC0A0B-ED15-4275-8693-7BFAE6B6F647}" presName="compNode" presStyleCnt="0"/>
      <dgm:spPr/>
    </dgm:pt>
    <dgm:pt modelId="{9A2BE060-FEC6-4B11-B496-F714B60CFEB0}" type="pres">
      <dgm:prSet presAssocID="{2DCC0A0B-ED15-4275-8693-7BFAE6B6F647}" presName="bgRect" presStyleLbl="bgShp" presStyleIdx="4" presStyleCnt="5"/>
      <dgm:spPr>
        <a:solidFill>
          <a:schemeClr val="bg2"/>
        </a:solidFill>
      </dgm:spPr>
    </dgm:pt>
    <dgm:pt modelId="{CCADE52B-1C48-4620-8B96-B9D9A73D6290}" type="pres">
      <dgm:prSet presAssocID="{2DCC0A0B-ED15-4275-8693-7BFAE6B6F647}" presName="iconRect" presStyleLbl="node1" presStyleIdx="4" presStyleCnt="5"/>
      <dgm:spPr>
        <a:blipFill>
          <a:blip xmlns:r="http://schemas.openxmlformats.org/officeDocument/2006/relationships"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volozza"/>
        </a:ext>
      </dgm:extLst>
    </dgm:pt>
    <dgm:pt modelId="{98C63A91-990D-41BE-A2E8-161E9DCB4D97}" type="pres">
      <dgm:prSet presAssocID="{2DCC0A0B-ED15-4275-8693-7BFAE6B6F647}" presName="spaceRect" presStyleCnt="0"/>
      <dgm:spPr/>
    </dgm:pt>
    <dgm:pt modelId="{251E86BD-A081-407A-975E-A901B3723979}" type="pres">
      <dgm:prSet presAssocID="{2DCC0A0B-ED15-4275-8693-7BFAE6B6F6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A2DC08-6414-43EC-BD88-B9B7B1532DDD}" srcId="{E462C243-E0C2-4CA9-BEAF-ED2249D07825}" destId="{01F6D91E-E858-4006-BBFD-67A050C29A5A}" srcOrd="3" destOrd="0" parTransId="{DD55B084-1487-4266-ACC3-C9CE6E46FC45}" sibTransId="{210BE68D-B3E8-48B0-A472-6D1B8E80EE23}"/>
    <dgm:cxn modelId="{E8AAEF1D-CC72-447A-9047-1FE8F11C236A}" srcId="{E462C243-E0C2-4CA9-BEAF-ED2249D07825}" destId="{4AAECFBD-41B8-427D-B116-3F7139832F50}" srcOrd="0" destOrd="0" parTransId="{6D52095C-2D3F-45E0-BD93-D76DBC8187B7}" sibTransId="{7FC14ACB-A44E-4984-B263-76F2B8C2E518}"/>
    <dgm:cxn modelId="{579B182C-1745-47B5-9EAC-E019BA3EFB2B}" type="presOf" srcId="{A5D24AB3-0FAD-4A64-9DA6-EB6989C67202}" destId="{098AA79F-3C3F-4B40-8D5E-300FEB973F86}" srcOrd="0" destOrd="0" presId="urn:microsoft.com/office/officeart/2018/2/layout/IconVerticalSolidList"/>
    <dgm:cxn modelId="{1B818F32-47AB-4BDD-8CBD-8B0486BFBCE1}" srcId="{E462C243-E0C2-4CA9-BEAF-ED2249D07825}" destId="{A5D24AB3-0FAD-4A64-9DA6-EB6989C67202}" srcOrd="2" destOrd="0" parTransId="{38363C7C-3D17-4D5F-B399-EAD4102A4251}" sibTransId="{296075D7-52B7-4D72-B5EE-952F721B41D7}"/>
    <dgm:cxn modelId="{6F07E242-BA4E-4FA8-8FC6-245ABB6F327B}" srcId="{E462C243-E0C2-4CA9-BEAF-ED2249D07825}" destId="{F5D9326D-ED2D-4E5F-9535-5F90DEF9499A}" srcOrd="1" destOrd="0" parTransId="{0C56B52D-AE45-4E1F-B341-6B8066B576B7}" sibTransId="{45DF3091-9BA7-4A57-BA76-10C3962EBDCB}"/>
    <dgm:cxn modelId="{494DA94F-7F3F-478D-B5DF-B28FF5EC1FF3}" type="presOf" srcId="{2DCC0A0B-ED15-4275-8693-7BFAE6B6F647}" destId="{251E86BD-A081-407A-975E-A901B3723979}" srcOrd="0" destOrd="0" presId="urn:microsoft.com/office/officeart/2018/2/layout/IconVerticalSolidList"/>
    <dgm:cxn modelId="{7E518173-0AB3-4C6C-BDBF-3F9AF0FBEADC}" type="presOf" srcId="{4AAECFBD-41B8-427D-B116-3F7139832F50}" destId="{8244E5CA-8E12-4388-B719-2813F1E31650}" srcOrd="0" destOrd="0" presId="urn:microsoft.com/office/officeart/2018/2/layout/IconVerticalSolidList"/>
    <dgm:cxn modelId="{50BBB7A6-C75D-41E4-A2B1-4B9EF93C364A}" type="presOf" srcId="{F5D9326D-ED2D-4E5F-9535-5F90DEF9499A}" destId="{B842E3FA-4EC0-4E86-B2E1-9E2BBF248898}" srcOrd="0" destOrd="0" presId="urn:microsoft.com/office/officeart/2018/2/layout/IconVerticalSolidList"/>
    <dgm:cxn modelId="{EC227ABC-F307-41A2-9632-B944129DC7DA}" type="presOf" srcId="{01F6D91E-E858-4006-BBFD-67A050C29A5A}" destId="{A0C3FAA0-6D52-4CB0-B605-EC50EA59073F}" srcOrd="0" destOrd="0" presId="urn:microsoft.com/office/officeart/2018/2/layout/IconVerticalSolidList"/>
    <dgm:cxn modelId="{451FE4C4-CD82-4E42-83B3-0EF395B72BD3}" srcId="{E462C243-E0C2-4CA9-BEAF-ED2249D07825}" destId="{2DCC0A0B-ED15-4275-8693-7BFAE6B6F647}" srcOrd="4" destOrd="0" parTransId="{FCBB1529-C52F-4BCB-9728-838E3C6FF987}" sibTransId="{61120CE0-1F72-4D14-A563-AC409C0E99DE}"/>
    <dgm:cxn modelId="{ABEB70DD-220B-4D44-9C96-86C0405E27D3}" type="presOf" srcId="{E462C243-E0C2-4CA9-BEAF-ED2249D07825}" destId="{014735DA-0229-4089-AE23-6EA416596C9C}" srcOrd="0" destOrd="0" presId="urn:microsoft.com/office/officeart/2018/2/layout/IconVerticalSolidList"/>
    <dgm:cxn modelId="{5AF8E4A1-B942-4F66-946D-341F59F9A274}" type="presParOf" srcId="{014735DA-0229-4089-AE23-6EA416596C9C}" destId="{C081BC0A-8892-4921-8D2F-6B265A47BBE4}" srcOrd="0" destOrd="0" presId="urn:microsoft.com/office/officeart/2018/2/layout/IconVerticalSolidList"/>
    <dgm:cxn modelId="{45508B54-C178-4067-AB92-1AA7A62E2948}" type="presParOf" srcId="{C081BC0A-8892-4921-8D2F-6B265A47BBE4}" destId="{791150AE-110A-4923-8AF6-5EC9C6F8437B}" srcOrd="0" destOrd="0" presId="urn:microsoft.com/office/officeart/2018/2/layout/IconVerticalSolidList"/>
    <dgm:cxn modelId="{0CAC4887-2FD8-4BC7-BACA-0CC6E90980D2}" type="presParOf" srcId="{C081BC0A-8892-4921-8D2F-6B265A47BBE4}" destId="{9FA94DAE-EEB4-4AD6-97FB-8FCAD70FCDC1}" srcOrd="1" destOrd="0" presId="urn:microsoft.com/office/officeart/2018/2/layout/IconVerticalSolidList"/>
    <dgm:cxn modelId="{8FFC6FD6-AED5-45B3-9EE7-FEB86F42111C}" type="presParOf" srcId="{C081BC0A-8892-4921-8D2F-6B265A47BBE4}" destId="{7595B804-4FDE-4C58-B49E-DC091E97B1C8}" srcOrd="2" destOrd="0" presId="urn:microsoft.com/office/officeart/2018/2/layout/IconVerticalSolidList"/>
    <dgm:cxn modelId="{6C11303D-679A-4006-BA2C-2AF090BDD89B}" type="presParOf" srcId="{C081BC0A-8892-4921-8D2F-6B265A47BBE4}" destId="{8244E5CA-8E12-4388-B719-2813F1E31650}" srcOrd="3" destOrd="0" presId="urn:microsoft.com/office/officeart/2018/2/layout/IconVerticalSolidList"/>
    <dgm:cxn modelId="{CBBDEE36-5D8A-4190-B427-CBF59871E69D}" type="presParOf" srcId="{014735DA-0229-4089-AE23-6EA416596C9C}" destId="{A64BBD31-ACDC-42AE-88BB-8C9A02FE2BE1}" srcOrd="1" destOrd="0" presId="urn:microsoft.com/office/officeart/2018/2/layout/IconVerticalSolidList"/>
    <dgm:cxn modelId="{FF876206-FF64-46E0-AB46-57BF2B0FDAB7}" type="presParOf" srcId="{014735DA-0229-4089-AE23-6EA416596C9C}" destId="{25AB7280-B80E-40ED-B0BF-28485EE2D3B3}" srcOrd="2" destOrd="0" presId="urn:microsoft.com/office/officeart/2018/2/layout/IconVerticalSolidList"/>
    <dgm:cxn modelId="{6D5642B3-8AFB-4ACE-A566-A9575B62F651}" type="presParOf" srcId="{25AB7280-B80E-40ED-B0BF-28485EE2D3B3}" destId="{C8FA3AF1-66DF-4D8A-B8CC-90D5CB7F968B}" srcOrd="0" destOrd="0" presId="urn:microsoft.com/office/officeart/2018/2/layout/IconVerticalSolidList"/>
    <dgm:cxn modelId="{FF56A66F-BCF4-48BD-8FB5-659437FF1BAB}" type="presParOf" srcId="{25AB7280-B80E-40ED-B0BF-28485EE2D3B3}" destId="{2050634F-B2A5-4E6C-8DFF-D98E4347C0D0}" srcOrd="1" destOrd="0" presId="urn:microsoft.com/office/officeart/2018/2/layout/IconVerticalSolidList"/>
    <dgm:cxn modelId="{413A78D1-9D15-49C6-AC7F-C4D3E18A5C37}" type="presParOf" srcId="{25AB7280-B80E-40ED-B0BF-28485EE2D3B3}" destId="{95002BEA-2391-46AB-97E4-012629F64AAA}" srcOrd="2" destOrd="0" presId="urn:microsoft.com/office/officeart/2018/2/layout/IconVerticalSolidList"/>
    <dgm:cxn modelId="{E596550F-8E47-440D-8914-661B6EF00F39}" type="presParOf" srcId="{25AB7280-B80E-40ED-B0BF-28485EE2D3B3}" destId="{B842E3FA-4EC0-4E86-B2E1-9E2BBF248898}" srcOrd="3" destOrd="0" presId="urn:microsoft.com/office/officeart/2018/2/layout/IconVerticalSolidList"/>
    <dgm:cxn modelId="{BCEFFE4C-024A-4F54-A092-54141B28CAF2}" type="presParOf" srcId="{014735DA-0229-4089-AE23-6EA416596C9C}" destId="{7AC33C4F-C411-42C8-99FE-633102895998}" srcOrd="3" destOrd="0" presId="urn:microsoft.com/office/officeart/2018/2/layout/IconVerticalSolidList"/>
    <dgm:cxn modelId="{A64387EB-C993-4363-AEBF-D35AB224E324}" type="presParOf" srcId="{014735DA-0229-4089-AE23-6EA416596C9C}" destId="{CBAC9E4B-4DC1-440A-AF7F-42BD1CD85DAD}" srcOrd="4" destOrd="0" presId="urn:microsoft.com/office/officeart/2018/2/layout/IconVerticalSolidList"/>
    <dgm:cxn modelId="{2780FBC5-F7BA-40BA-8FD5-B381AE44381B}" type="presParOf" srcId="{CBAC9E4B-4DC1-440A-AF7F-42BD1CD85DAD}" destId="{BBC55A07-1CC5-4F2F-B305-A4573FB910CE}" srcOrd="0" destOrd="0" presId="urn:microsoft.com/office/officeart/2018/2/layout/IconVerticalSolidList"/>
    <dgm:cxn modelId="{D300D467-14D5-4074-995B-91DDEA1FB3E5}" type="presParOf" srcId="{CBAC9E4B-4DC1-440A-AF7F-42BD1CD85DAD}" destId="{28E12E26-9AE7-4A28-A911-B510EE7538F9}" srcOrd="1" destOrd="0" presId="urn:microsoft.com/office/officeart/2018/2/layout/IconVerticalSolidList"/>
    <dgm:cxn modelId="{61D1EBB9-28E0-4616-830B-DB23F94F69C9}" type="presParOf" srcId="{CBAC9E4B-4DC1-440A-AF7F-42BD1CD85DAD}" destId="{33D51513-5FF1-4179-98D4-4DFF0142E60B}" srcOrd="2" destOrd="0" presId="urn:microsoft.com/office/officeart/2018/2/layout/IconVerticalSolidList"/>
    <dgm:cxn modelId="{97595361-1BBB-46A1-BE63-E01EC85D3E47}" type="presParOf" srcId="{CBAC9E4B-4DC1-440A-AF7F-42BD1CD85DAD}" destId="{098AA79F-3C3F-4B40-8D5E-300FEB973F86}" srcOrd="3" destOrd="0" presId="urn:microsoft.com/office/officeart/2018/2/layout/IconVerticalSolidList"/>
    <dgm:cxn modelId="{56B7E26D-2ADA-444C-819E-E3552A6F668E}" type="presParOf" srcId="{014735DA-0229-4089-AE23-6EA416596C9C}" destId="{D516365F-CBC2-4F5C-A8EB-3AA6E4315AFA}" srcOrd="5" destOrd="0" presId="urn:microsoft.com/office/officeart/2018/2/layout/IconVerticalSolidList"/>
    <dgm:cxn modelId="{22275C1A-80E6-40E6-8159-27A9F201DC1B}" type="presParOf" srcId="{014735DA-0229-4089-AE23-6EA416596C9C}" destId="{6BF687BA-41BE-47BD-882A-8C5A76919C16}" srcOrd="6" destOrd="0" presId="urn:microsoft.com/office/officeart/2018/2/layout/IconVerticalSolidList"/>
    <dgm:cxn modelId="{0FD5FB50-0F62-47E7-B092-92C8AC246499}" type="presParOf" srcId="{6BF687BA-41BE-47BD-882A-8C5A76919C16}" destId="{EB4B4F3F-A83D-4777-A575-59B8F3557037}" srcOrd="0" destOrd="0" presId="urn:microsoft.com/office/officeart/2018/2/layout/IconVerticalSolidList"/>
    <dgm:cxn modelId="{AAD0E947-DC07-4228-95D8-050252F71F28}" type="presParOf" srcId="{6BF687BA-41BE-47BD-882A-8C5A76919C16}" destId="{58C21DF4-62EE-4C03-9D64-223325A4502A}" srcOrd="1" destOrd="0" presId="urn:microsoft.com/office/officeart/2018/2/layout/IconVerticalSolidList"/>
    <dgm:cxn modelId="{2E47744A-1453-4237-8457-43070C37F4B7}" type="presParOf" srcId="{6BF687BA-41BE-47BD-882A-8C5A76919C16}" destId="{6E8FE7CE-D8B2-4AC3-BC48-49D629150F60}" srcOrd="2" destOrd="0" presId="urn:microsoft.com/office/officeart/2018/2/layout/IconVerticalSolidList"/>
    <dgm:cxn modelId="{2956E4E4-69F0-4774-A995-18E5235214B5}" type="presParOf" srcId="{6BF687BA-41BE-47BD-882A-8C5A76919C16}" destId="{A0C3FAA0-6D52-4CB0-B605-EC50EA59073F}" srcOrd="3" destOrd="0" presId="urn:microsoft.com/office/officeart/2018/2/layout/IconVerticalSolidList"/>
    <dgm:cxn modelId="{94A1FE0A-DFB5-4D1E-98CD-B2270ED5EFA3}" type="presParOf" srcId="{014735DA-0229-4089-AE23-6EA416596C9C}" destId="{B7F88DF6-C23C-4234-BEA0-01F6311C52D5}" srcOrd="7" destOrd="0" presId="urn:microsoft.com/office/officeart/2018/2/layout/IconVerticalSolidList"/>
    <dgm:cxn modelId="{5104B644-3688-486A-BA17-AD19EEE3D0AD}" type="presParOf" srcId="{014735DA-0229-4089-AE23-6EA416596C9C}" destId="{C359EA7D-D036-412A-AAFB-E281EC8367E3}" srcOrd="8" destOrd="0" presId="urn:microsoft.com/office/officeart/2018/2/layout/IconVerticalSolidList"/>
    <dgm:cxn modelId="{EA1CCDC6-253F-4BB7-ACA2-9FD89C97603B}" type="presParOf" srcId="{C359EA7D-D036-412A-AAFB-E281EC8367E3}" destId="{9A2BE060-FEC6-4B11-B496-F714B60CFEB0}" srcOrd="0" destOrd="0" presId="urn:microsoft.com/office/officeart/2018/2/layout/IconVerticalSolidList"/>
    <dgm:cxn modelId="{B63A56F2-39A0-424B-9972-488123424D56}" type="presParOf" srcId="{C359EA7D-D036-412A-AAFB-E281EC8367E3}" destId="{CCADE52B-1C48-4620-8B96-B9D9A73D6290}" srcOrd="1" destOrd="0" presId="urn:microsoft.com/office/officeart/2018/2/layout/IconVerticalSolidList"/>
    <dgm:cxn modelId="{61C96340-1FF4-41CF-AB29-A94C5942BDAF}" type="presParOf" srcId="{C359EA7D-D036-412A-AAFB-E281EC8367E3}" destId="{98C63A91-990D-41BE-A2E8-161E9DCB4D97}" srcOrd="2" destOrd="0" presId="urn:microsoft.com/office/officeart/2018/2/layout/IconVerticalSolidList"/>
    <dgm:cxn modelId="{CF124FE6-3B65-42FE-B6B9-DCB82BF75DC9}" type="presParOf" srcId="{C359EA7D-D036-412A-AAFB-E281EC8367E3}" destId="{251E86BD-A081-407A-975E-A901B37239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150AE-110A-4923-8AF6-5EC9C6F8437B}">
      <dsp:nvSpPr>
        <dsp:cNvPr id="0" name=""/>
        <dsp:cNvSpPr/>
      </dsp:nvSpPr>
      <dsp:spPr>
        <a:xfrm>
          <a:off x="0" y="0"/>
          <a:ext cx="9168153" cy="69978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94DAE-EEB4-4AD6-97FB-8FCAD70FCDC1}">
      <dsp:nvSpPr>
        <dsp:cNvPr id="0" name=""/>
        <dsp:cNvSpPr/>
      </dsp:nvSpPr>
      <dsp:spPr>
        <a:xfrm>
          <a:off x="211684" y="160736"/>
          <a:ext cx="384880" cy="384880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4E5CA-8E12-4388-B719-2813F1E31650}">
      <dsp:nvSpPr>
        <dsp:cNvPr id="0" name=""/>
        <dsp:cNvSpPr/>
      </dsp:nvSpPr>
      <dsp:spPr>
        <a:xfrm>
          <a:off x="808248" y="3285"/>
          <a:ext cx="8359904" cy="69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0" tIns="74060" rIns="74060" bIns="740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Definire l’argomento</a:t>
          </a:r>
          <a:r>
            <a:rPr lang="it-IT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: Identificare il tema centrale e la storia da raccontare con i dati.</a:t>
          </a:r>
          <a:endParaRPr lang="en-US" sz="16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808248" y="3285"/>
        <a:ext cx="8359904" cy="699782"/>
      </dsp:txXfrm>
    </dsp:sp>
    <dsp:sp modelId="{C8FA3AF1-66DF-4D8A-B8CC-90D5CB7F968B}">
      <dsp:nvSpPr>
        <dsp:cNvPr id="0" name=""/>
        <dsp:cNvSpPr/>
      </dsp:nvSpPr>
      <dsp:spPr>
        <a:xfrm>
          <a:off x="0" y="878012"/>
          <a:ext cx="9168153" cy="69978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634F-B2A5-4E6C-8DFF-D98E4347C0D0}">
      <dsp:nvSpPr>
        <dsp:cNvPr id="0" name=""/>
        <dsp:cNvSpPr/>
      </dsp:nvSpPr>
      <dsp:spPr>
        <a:xfrm>
          <a:off x="211684" y="1035463"/>
          <a:ext cx="384880" cy="384880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2E3FA-4EC0-4E86-B2E1-9E2BBF248898}">
      <dsp:nvSpPr>
        <dsp:cNvPr id="0" name=""/>
        <dsp:cNvSpPr/>
      </dsp:nvSpPr>
      <dsp:spPr>
        <a:xfrm>
          <a:off x="808248" y="878012"/>
          <a:ext cx="8359904" cy="69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0" tIns="74060" rIns="74060" bIns="740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Analisi preliminare</a:t>
          </a:r>
          <a:r>
            <a:rPr lang="it-IT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: Raccogliere e studiare i dataset disponibili.</a:t>
          </a:r>
          <a:endParaRPr lang="en-US" sz="16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808248" y="878012"/>
        <a:ext cx="8359904" cy="699782"/>
      </dsp:txXfrm>
    </dsp:sp>
    <dsp:sp modelId="{BBC55A07-1CC5-4F2F-B305-A4573FB910CE}">
      <dsp:nvSpPr>
        <dsp:cNvPr id="0" name=""/>
        <dsp:cNvSpPr/>
      </dsp:nvSpPr>
      <dsp:spPr>
        <a:xfrm>
          <a:off x="0" y="1752740"/>
          <a:ext cx="9168153" cy="69978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12E26-9AE7-4A28-A911-B510EE7538F9}">
      <dsp:nvSpPr>
        <dsp:cNvPr id="0" name=""/>
        <dsp:cNvSpPr/>
      </dsp:nvSpPr>
      <dsp:spPr>
        <a:xfrm>
          <a:off x="211684" y="1910191"/>
          <a:ext cx="384880" cy="384880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A79F-3C3F-4B40-8D5E-300FEB973F86}">
      <dsp:nvSpPr>
        <dsp:cNvPr id="0" name=""/>
        <dsp:cNvSpPr/>
      </dsp:nvSpPr>
      <dsp:spPr>
        <a:xfrm>
          <a:off x="808248" y="1752740"/>
          <a:ext cx="8359904" cy="69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0" tIns="74060" rIns="74060" bIns="740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Scegliere il formato</a:t>
          </a:r>
          <a:r>
            <a:rPr lang="it-IT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: Individuare la migliore rappresentazione grafica per i dati.</a:t>
          </a:r>
          <a:endParaRPr lang="en-US" sz="16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808248" y="1752740"/>
        <a:ext cx="8359904" cy="699782"/>
      </dsp:txXfrm>
    </dsp:sp>
    <dsp:sp modelId="{EB4B4F3F-A83D-4777-A575-59B8F3557037}">
      <dsp:nvSpPr>
        <dsp:cNvPr id="0" name=""/>
        <dsp:cNvSpPr/>
      </dsp:nvSpPr>
      <dsp:spPr>
        <a:xfrm>
          <a:off x="0" y="2627468"/>
          <a:ext cx="9168153" cy="69978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21DF4-62EE-4C03-9D64-223325A4502A}">
      <dsp:nvSpPr>
        <dsp:cNvPr id="0" name=""/>
        <dsp:cNvSpPr/>
      </dsp:nvSpPr>
      <dsp:spPr>
        <a:xfrm>
          <a:off x="211684" y="2784918"/>
          <a:ext cx="384880" cy="384880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FAA0-6D52-4CB0-B605-EC50EA59073F}">
      <dsp:nvSpPr>
        <dsp:cNvPr id="0" name=""/>
        <dsp:cNvSpPr/>
      </dsp:nvSpPr>
      <dsp:spPr>
        <a:xfrm>
          <a:off x="808248" y="2627468"/>
          <a:ext cx="8359904" cy="69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0" tIns="74060" rIns="74060" bIns="740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Progettazione</a:t>
          </a:r>
          <a:r>
            <a:rPr lang="it-IT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: Creare schizzi e bozze iniziali.</a:t>
          </a:r>
          <a:endParaRPr lang="en-US" sz="16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808248" y="2627468"/>
        <a:ext cx="8359904" cy="699782"/>
      </dsp:txXfrm>
    </dsp:sp>
    <dsp:sp modelId="{9A2BE060-FEC6-4B11-B496-F714B60CFEB0}">
      <dsp:nvSpPr>
        <dsp:cNvPr id="0" name=""/>
        <dsp:cNvSpPr/>
      </dsp:nvSpPr>
      <dsp:spPr>
        <a:xfrm>
          <a:off x="0" y="3502195"/>
          <a:ext cx="9168153" cy="69978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DE52B-1C48-4620-8B96-B9D9A73D6290}">
      <dsp:nvSpPr>
        <dsp:cNvPr id="0" name=""/>
        <dsp:cNvSpPr/>
      </dsp:nvSpPr>
      <dsp:spPr>
        <a:xfrm>
          <a:off x="211684" y="3659646"/>
          <a:ext cx="384880" cy="384880"/>
        </a:xfrm>
        <a:prstGeom prst="rect">
          <a:avLst/>
        </a:prstGeom>
        <a:blipFill>
          <a:blip xmlns:r="http://schemas.openxmlformats.org/officeDocument/2006/relationships"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E86BD-A081-407A-975E-A901B3723979}">
      <dsp:nvSpPr>
        <dsp:cNvPr id="0" name=""/>
        <dsp:cNvSpPr/>
      </dsp:nvSpPr>
      <dsp:spPr>
        <a:xfrm>
          <a:off x="808248" y="3502195"/>
          <a:ext cx="8359904" cy="69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60" tIns="74060" rIns="74060" bIns="740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Stile visivo</a:t>
          </a:r>
          <a:r>
            <a:rPr lang="it-IT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: Definire colori, palette e font per la visualizzazione.</a:t>
          </a:r>
          <a:endParaRPr lang="en-US" sz="16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808248" y="3502195"/>
        <a:ext cx="8359904" cy="699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0C0C8-9C98-8E4B-B934-FE0E2CAE286A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95952-00C1-1643-B948-CA2B88E10F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7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95952-00C1-1643-B948-CA2B88E10F4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0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9961-761A-A840-B4FC-CBFFCE88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1A3236-C84B-6141-803A-0D054FBF5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AB9CB3-2FFB-B94E-821D-E36E37C9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95A1D-F52E-2D4E-A0F1-CE9D0F12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B5F4A4-13E9-F147-A04B-7060223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BE476-9135-D84C-B3FB-261D12A5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C71D43-84C3-FC49-A05E-B3475D3C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BECA1D-3D4A-7A46-B030-7998E3B9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FA358-6163-5440-BEEC-789353F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0238E-9699-2640-9C69-7727038E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2D3B1F-5CCF-2B43-BD70-7B5174DC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ADD96A-4899-CE44-981F-EA7C4594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E68926-7AA9-9B48-B0AB-AA7C04A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77749-6707-CD4C-A8CC-E92CF83A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60CEC-9050-CD46-9A62-84F0B184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5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0EFB8C-E224-CA42-90BA-EE4E9AF7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9366D-3D81-B748-8FB2-D4B0AA2F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9342A4-4917-3B45-B296-F4A9DF3A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C40E7-ECBC-CC4D-B621-7C11C251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266A3-B39D-C745-AD4D-AD30ADB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F3C28-57CC-BE42-A08F-26206EEF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C0A5C1-88A3-A648-8005-66022DF2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EB7FF-77F7-E44C-B0D2-129194A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A5673-B528-994C-8B8B-EB4AE6A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782845-DE5E-EC47-BA0F-0A857F8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89E0A-9CA2-374C-9E9E-412510C5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534973-0F9F-4040-9402-C1A30703A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CC8E0E-3C15-6645-BEEB-724AEE82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6223D-E52E-F346-9BDB-7AD88448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CC0C57-74EB-8146-B408-FAB46975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68E479-B8C8-D643-9F1D-9850C8C4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71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62774-F486-4B4B-A96D-512FB1B4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E371F-3835-0840-89A5-24ECBE6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673E73-F0C6-DE45-8586-C4AFD111A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D90C56-9AE3-4642-8398-1FD3E1A4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D86057-1216-3241-BF45-2478FCEA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C023D0-9511-0A47-ADB3-867A923B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452BE7-9EA4-DE46-AB47-37D1C965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780F69-91C1-9044-B015-BD0310DD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51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CE1E9-3FD3-4249-9B37-0A44B8FE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BEDEE8-C759-E345-B2E7-0EBC7756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4965D-8957-534C-BA35-CA8C6FDD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C8A80D-179E-4E4C-A621-F03AA213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69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ED3D61-8C39-D34F-982C-EBB5F96E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8DD3FF-AE4D-1C47-8681-BE14B952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4727D8-EFF3-4C4B-9525-D37D603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1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CEA55-6AB4-EB45-A426-3846C682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9763B-A1F9-D447-8A60-1DEA3ABD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3C9A91-C409-EB49-BA15-B8DA7D5D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EB93CE-BFCD-4E43-92A7-1C74493A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D2240-370B-B34B-9883-9AE3F812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2AB02D-C60A-4D41-A895-ED66B5F6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3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F4FDE-014F-1648-BF27-312B1239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85CAD1-7993-6B4E-9305-9D5218C04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2AE69E-1889-1C49-821B-1E08E5F1C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9488F9-14D3-E24A-A65B-F9688DD8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85E8BF-84C5-4F41-965C-92365126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3FAC-8912-2642-8317-920E2A9E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3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8A0970-32D5-EF4E-AC2C-D6D63792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7B6106-4626-B24E-875E-E9B41D3B4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24257F-081F-084F-BB7A-F371997B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3F60-D953-4840-9AB7-17D32493CF25}" type="datetimeFigureOut">
              <a:rPr lang="it-IT" smtClean="0"/>
              <a:t>10/12/24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ABA5B-7AEE-F14E-ABEF-6869815C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017AC-CA55-FF41-A1EE-D264B620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8D71-DDC6-B440-86E4-AC2BE894E0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i.comune.milano.it/dataset/7cc24980-a4e8-409d-ba9e-47107c44cca3/resource/c1e0ee67-49b9-4318-a16b-442ce1984947/download/ds373_arrivi-per-regione-e-strutture-2016.csv" TargetMode="External"/><Relationship Id="rId3" Type="http://schemas.openxmlformats.org/officeDocument/2006/relationships/hyperlink" Target="https://www.unesco.it/it/" TargetMode="External"/><Relationship Id="rId7" Type="http://schemas.openxmlformats.org/officeDocument/2006/relationships/hyperlink" Target="https://www.worldbank.org/ext/en/home" TargetMode="External"/><Relationship Id="rId2" Type="http://schemas.openxmlformats.org/officeDocument/2006/relationships/hyperlink" Target="https://whc.unesco.org/en/list/st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ank.worldbank.org/Tourism-Data/id/f1ddbc94" TargetMode="External"/><Relationship Id="rId5" Type="http://schemas.openxmlformats.org/officeDocument/2006/relationships/hyperlink" Target="https://www.unwto.org/" TargetMode="External"/><Relationship Id="rId4" Type="http://schemas.openxmlformats.org/officeDocument/2006/relationships/hyperlink" Target="https://www.unwto.org/tourism-statistics/key-tourism-statistics" TargetMode="External"/><Relationship Id="rId9" Type="http://schemas.openxmlformats.org/officeDocument/2006/relationships/hyperlink" Target="https://www.dati.gov.i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E7EE4-250F-7041-BC0D-BD73EFD6B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66" y="1552015"/>
            <a:ext cx="7241628" cy="1260749"/>
          </a:xfrm>
        </p:spPr>
        <p:txBody>
          <a:bodyPr>
            <a:noAutofit/>
          </a:bodyPr>
          <a:lstStyle/>
          <a:p>
            <a:r>
              <a:rPr lang="it-IT" sz="8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Italia e Turismo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109B17-66F3-9A45-AEE2-06F942C3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9" y="3154705"/>
            <a:ext cx="7090141" cy="7819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Una raccolta di visualizzazioni per analizzare il posizionamento dell’Italia nel panorama del turismo internazionale.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1FB54C-99C7-5C47-9AB5-4CFBC847FA12}"/>
              </a:ext>
            </a:extLst>
          </p:cNvPr>
          <p:cNvSpPr txBox="1"/>
          <p:nvPr/>
        </p:nvSpPr>
        <p:spPr>
          <a:xfrm>
            <a:off x="3790292" y="6148552"/>
            <a:ext cx="46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Futura Medium" panose="020B0602020204020303" pitchFamily="34" charset="-79"/>
                <a:cs typeface="Futura Medium" panose="020B0602020204020303" pitchFamily="34" charset="-79"/>
              </a:rPr>
              <a:t>Autori: A. Losito, F. Caviola, G. Bongiorno </a:t>
            </a:r>
            <a:endParaRPr lang="it-IT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18" descr="Adesivi Tricolore verticale - GAT">
            <a:extLst>
              <a:ext uri="{FF2B5EF4-FFF2-40B4-BE49-F238E27FC236}">
                <a16:creationId xmlns:a16="http://schemas.microsoft.com/office/drawing/2014/main" id="{D33FDD80-5F44-79A2-BB6D-DBE34F9DF39B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04" b="44828"/>
          <a:stretch/>
        </p:blipFill>
        <p:spPr bwMode="auto">
          <a:xfrm flipV="1">
            <a:off x="216471" y="2810521"/>
            <a:ext cx="729581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Italia Sagoma - Grafica vettoriale gratuita su Pixabay">
            <a:extLst>
              <a:ext uri="{FF2B5EF4-FFF2-40B4-BE49-F238E27FC236}">
                <a16:creationId xmlns:a16="http://schemas.microsoft.com/office/drawing/2014/main" id="{B56C10B6-D9C1-7F5B-F14E-7270E705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07" y="1051388"/>
            <a:ext cx="4022126" cy="47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FD3E18E-53FC-654D-A5AB-6C930FAC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168077"/>
            <a:ext cx="10951780" cy="65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8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EEB29F-B39B-1E4E-8F09-A967E28A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38150"/>
            <a:ext cx="12090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2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6B0B22D-23A3-D746-951B-412130A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38150"/>
            <a:ext cx="12090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FF1E3AD-5D5E-254E-A386-278E417B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438150"/>
            <a:ext cx="12090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8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EA73-2F5A-4710-F24A-13B67B5A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471CB-C573-8B49-AB55-B090317AD5D1}"/>
              </a:ext>
            </a:extLst>
          </p:cNvPr>
          <p:cNvSpPr txBox="1"/>
          <p:nvPr/>
        </p:nvSpPr>
        <p:spPr>
          <a:xfrm>
            <a:off x="1660634" y="2753711"/>
            <a:ext cx="8870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Century" panose="02040604050505020304" pitchFamily="18" charset="0"/>
              </a:rPr>
              <a:t>«</a:t>
            </a:r>
            <a:r>
              <a:rPr lang="it-IT" sz="2800" dirty="0" err="1">
                <a:latin typeface="Century" panose="02040604050505020304" pitchFamily="18" charset="0"/>
              </a:rPr>
              <a:t>Graphical</a:t>
            </a:r>
            <a:r>
              <a:rPr lang="it-IT" sz="2800" dirty="0">
                <a:latin typeface="Century" panose="02040604050505020304" pitchFamily="18" charset="0"/>
              </a:rPr>
              <a:t> </a:t>
            </a:r>
            <a:r>
              <a:rPr lang="it-IT" sz="2800" dirty="0" err="1">
                <a:latin typeface="Century" panose="02040604050505020304" pitchFamily="18" charset="0"/>
              </a:rPr>
              <a:t>elegance</a:t>
            </a:r>
            <a:r>
              <a:rPr lang="it-IT" sz="2800" dirty="0">
                <a:latin typeface="Century" panose="02040604050505020304" pitchFamily="18" charset="0"/>
              </a:rPr>
              <a:t> </a:t>
            </a:r>
            <a:r>
              <a:rPr lang="it-IT" sz="2800" dirty="0" err="1">
                <a:latin typeface="Century" panose="02040604050505020304" pitchFamily="18" charset="0"/>
              </a:rPr>
              <a:t>is</a:t>
            </a:r>
            <a:r>
              <a:rPr lang="it-IT" sz="2800" dirty="0">
                <a:latin typeface="Century" panose="02040604050505020304" pitchFamily="18" charset="0"/>
              </a:rPr>
              <a:t> </a:t>
            </a:r>
            <a:r>
              <a:rPr lang="it-IT" sz="2800" dirty="0" err="1">
                <a:latin typeface="Century" panose="02040604050505020304" pitchFamily="18" charset="0"/>
              </a:rPr>
              <a:t>often</a:t>
            </a:r>
            <a:r>
              <a:rPr lang="it-IT" sz="2800" dirty="0">
                <a:latin typeface="Century" panose="02040604050505020304" pitchFamily="18" charset="0"/>
              </a:rPr>
              <a:t> </a:t>
            </a:r>
            <a:r>
              <a:rPr lang="it-IT" sz="2800" dirty="0" err="1">
                <a:latin typeface="Century" panose="02040604050505020304" pitchFamily="18" charset="0"/>
              </a:rPr>
              <a:t>found</a:t>
            </a:r>
            <a:r>
              <a:rPr lang="it-IT" sz="2800" dirty="0">
                <a:latin typeface="Century" panose="02040604050505020304" pitchFamily="18" charset="0"/>
              </a:rPr>
              <a:t> in </a:t>
            </a:r>
            <a:r>
              <a:rPr lang="it-IT" sz="2800" dirty="0" err="1">
                <a:latin typeface="Century" panose="02040604050505020304" pitchFamily="18" charset="0"/>
              </a:rPr>
              <a:t>simplicity</a:t>
            </a:r>
            <a:endParaRPr lang="it-IT" sz="2800" dirty="0">
              <a:latin typeface="Century" panose="02040604050505020304" pitchFamily="18" charset="0"/>
            </a:endParaRPr>
          </a:p>
          <a:p>
            <a:pPr algn="ctr"/>
            <a:r>
              <a:rPr lang="it-IT" sz="2800" dirty="0">
                <a:latin typeface="Century" panose="02040604050505020304" pitchFamily="18" charset="0"/>
              </a:rPr>
              <a:t>of design and </a:t>
            </a:r>
            <a:r>
              <a:rPr lang="it-IT" sz="2800" dirty="0" err="1">
                <a:latin typeface="Century" panose="02040604050505020304" pitchFamily="18" charset="0"/>
              </a:rPr>
              <a:t>complexity</a:t>
            </a:r>
            <a:r>
              <a:rPr lang="it-IT" sz="2800" dirty="0">
                <a:latin typeface="Century" panose="02040604050505020304" pitchFamily="18" charset="0"/>
              </a:rPr>
              <a:t> of data.»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FB85FA-3447-6D44-B624-15DDA248EFB7}"/>
              </a:ext>
            </a:extLst>
          </p:cNvPr>
          <p:cNvSpPr txBox="1"/>
          <p:nvPr/>
        </p:nvSpPr>
        <p:spPr>
          <a:xfrm>
            <a:off x="8723587" y="3820456"/>
            <a:ext cx="204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doni 72 Book" pitchFamily="2" charset="0"/>
              </a:rPr>
              <a:t>Edward </a:t>
            </a:r>
            <a:r>
              <a:rPr lang="it-IT" sz="1600" dirty="0" err="1">
                <a:latin typeface="Bodoni 72 Book" pitchFamily="2" charset="0"/>
              </a:rPr>
              <a:t>R</a:t>
            </a:r>
            <a:r>
              <a:rPr lang="it-IT" sz="1600" dirty="0">
                <a:latin typeface="Bodoni 72 Book" pitchFamily="2" charset="0"/>
              </a:rPr>
              <a:t>. </a:t>
            </a:r>
            <a:r>
              <a:rPr lang="it-IT" sz="1600" dirty="0" err="1">
                <a:latin typeface="Bodoni 72 Book" pitchFamily="2" charset="0"/>
              </a:rPr>
              <a:t>Tufte</a:t>
            </a:r>
            <a:endParaRPr lang="it-IT" sz="1600" dirty="0">
              <a:latin typeface="Bodoni 72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4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EA73-2F5A-4710-F24A-13B67B5A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A9E42-AEB5-A8AC-B7BD-79E339CB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23" y="806169"/>
            <a:ext cx="9168152" cy="1053171"/>
          </a:xfrm>
        </p:spPr>
        <p:txBody>
          <a:bodyPr>
            <a:noAutofit/>
          </a:bodyPr>
          <a:lstStyle/>
          <a:p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Fonti e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dataset</a:t>
            </a:r>
            <a:endParaRPr lang="it-IT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56149E-E2C8-B54C-BE0F-F4A419396E7F}"/>
              </a:ext>
            </a:extLst>
          </p:cNvPr>
          <p:cNvSpPr txBox="1"/>
          <p:nvPr/>
        </p:nvSpPr>
        <p:spPr>
          <a:xfrm>
            <a:off x="1511923" y="1859340"/>
            <a:ext cx="9369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2"/>
              </a:rPr>
              <a:t>Siti Unesco</a:t>
            </a:r>
            <a:r>
              <a:rPr lang="it-IT" sz="2400" dirty="0"/>
              <a:t> - </a:t>
            </a:r>
            <a:r>
              <a:rPr lang="it-IT" sz="2400" dirty="0">
                <a:hlinkClick r:id="rId3"/>
              </a:rPr>
              <a:t>Unesco</a:t>
            </a:r>
            <a:endParaRPr lang="it-IT" sz="2400" dirty="0">
              <a:hlinkClick r:id="rId4"/>
            </a:endParaRPr>
          </a:p>
          <a:p>
            <a:r>
              <a:rPr lang="it-IT" sz="2400" dirty="0">
                <a:hlinkClick r:id="rId4"/>
              </a:rPr>
              <a:t>Paesi destinazione</a:t>
            </a:r>
            <a:r>
              <a:rPr lang="it-IT" sz="2400" dirty="0"/>
              <a:t> - </a:t>
            </a:r>
            <a:r>
              <a:rPr lang="it-IT" sz="2400" dirty="0">
                <a:hlinkClick r:id="rId5"/>
              </a:rPr>
              <a:t>UN Tourism</a:t>
            </a:r>
            <a:endParaRPr lang="it-IT" sz="2400" dirty="0"/>
          </a:p>
          <a:p>
            <a:r>
              <a:rPr lang="it-IT" sz="2400" dirty="0">
                <a:hlinkClick r:id="rId6"/>
              </a:rPr>
              <a:t>Arrivi/Partenze internazionali &amp; Investimenti nel turismo</a:t>
            </a:r>
            <a:r>
              <a:rPr lang="it-IT" sz="2400" dirty="0"/>
              <a:t> - </a:t>
            </a:r>
            <a:r>
              <a:rPr lang="it-IT" sz="2400" dirty="0">
                <a:hlinkClick r:id="rId7"/>
              </a:rPr>
              <a:t>World Bank</a:t>
            </a:r>
            <a:endParaRPr lang="it-IT" sz="2400" dirty="0"/>
          </a:p>
          <a:p>
            <a:r>
              <a:rPr lang="it-IT" sz="2400" dirty="0">
                <a:hlinkClick r:id="rId8"/>
              </a:rPr>
              <a:t>Report regionale</a:t>
            </a:r>
            <a:r>
              <a:rPr lang="it-IT" sz="2400" dirty="0"/>
              <a:t> – </a:t>
            </a:r>
            <a:r>
              <a:rPr lang="it-IT" sz="2400" dirty="0">
                <a:hlinkClick r:id="rId9"/>
              </a:rPr>
              <a:t>Pubblica Amministrazione (GOV)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7459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EA73-2F5A-4710-F24A-13B67B5A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A9E42-AEB5-A8AC-B7BD-79E339CB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807" y="2375829"/>
            <a:ext cx="7504386" cy="1053171"/>
          </a:xfrm>
        </p:spPr>
        <p:txBody>
          <a:bodyPr>
            <a:noAutofit/>
          </a:bodyPr>
          <a:lstStyle/>
          <a:p>
            <a:pPr algn="ctr"/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09451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9DE6F3F-2718-DC6F-6780-BBAAFB0F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10864" r="4885" b="6148"/>
          <a:stretch/>
        </p:blipFill>
        <p:spPr>
          <a:xfrm>
            <a:off x="4225678" y="466145"/>
            <a:ext cx="649335" cy="61044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65B60-340D-3448-B5FF-685B96A4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18" y="2011680"/>
            <a:ext cx="5579211" cy="386358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sz="2200" b="1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passato</a:t>
            </a: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Dati limitati e strumenti inadeguati ostacolavano raccolta, digitalizzazione e visualizzazione.</a:t>
            </a:r>
            <a:b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it-IT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sz="2200" b="1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Oggi</a:t>
            </a: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Dati abbondanti e strumenti avanzati rendono le visualizzazioni accessibili e potenti.</a:t>
            </a:r>
            <a:b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it-IT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sz="2200" b="1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Cairo</a:t>
            </a: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Serve metodo per interpretare e rappresentare i dati senza “annegare”.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87527E-DCFA-0443-A7BE-38E8DB1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592355"/>
            <a:ext cx="10615448" cy="1053171"/>
          </a:xfrm>
        </p:spPr>
        <p:txBody>
          <a:bodyPr>
            <a:noAutofit/>
          </a:bodyPr>
          <a:lstStyle/>
          <a:p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Nei dati si annega</a:t>
            </a:r>
            <a:r>
              <a:rPr lang="it-IT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Solo se non sai nuotare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044475-B5FD-E64D-B2B5-D79A791E8DB7}"/>
              </a:ext>
            </a:extLst>
          </p:cNvPr>
          <p:cNvSpPr txBox="1"/>
          <p:nvPr/>
        </p:nvSpPr>
        <p:spPr>
          <a:xfrm>
            <a:off x="9452647" y="1460860"/>
            <a:ext cx="177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Futura Medium" panose="020B0602020204020303" pitchFamily="34" charset="-79"/>
                <a:cs typeface="Futura Medium" panose="020B0602020204020303" pitchFamily="34" charset="-79"/>
              </a:rPr>
              <a:t>- Alberto Cairo</a:t>
            </a:r>
          </a:p>
        </p:txBody>
      </p:sp>
      <p:pic>
        <p:nvPicPr>
          <p:cNvPr id="2056" name="Picture 8" descr="Stampa “Mappa del mondo in bianco e nero” di Editors Choice |  Posterlounge.it">
            <a:extLst>
              <a:ext uri="{FF2B5EF4-FFF2-40B4-BE49-F238E27FC236}">
                <a16:creationId xmlns:a16="http://schemas.microsoft.com/office/drawing/2014/main" id="{FB7B5430-428A-A2CF-93CD-D17E4010F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" t="5646" r="5690" b="5561"/>
          <a:stretch/>
        </p:blipFill>
        <p:spPr bwMode="auto">
          <a:xfrm>
            <a:off x="6174238" y="2510366"/>
            <a:ext cx="5711889" cy="28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Adesivi Tricolore verticale - GAT">
            <a:extLst>
              <a:ext uri="{FF2B5EF4-FFF2-40B4-BE49-F238E27FC236}">
                <a16:creationId xmlns:a16="http://schemas.microsoft.com/office/drawing/2014/main" id="{2E41E453-67F2-8AA4-44E5-7AC193436999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04" b="44828"/>
          <a:stretch/>
        </p:blipFill>
        <p:spPr bwMode="auto">
          <a:xfrm rot="5400000" flipV="1">
            <a:off x="4022250" y="3798560"/>
            <a:ext cx="3822099" cy="2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EA73-2F5A-4710-F24A-13B67B5A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A9E42-AEB5-A8AC-B7BD-79E339CB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807" y="415685"/>
            <a:ext cx="7504386" cy="1053171"/>
          </a:xfrm>
        </p:spPr>
        <p:txBody>
          <a:bodyPr>
            <a:noAutofit/>
          </a:bodyPr>
          <a:lstStyle/>
          <a:p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Metodo adottato per la ricerca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D86C2665-96FC-5619-00A8-71E981F37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27815"/>
              </p:ext>
            </p:extLst>
          </p:nvPr>
        </p:nvGraphicFramePr>
        <p:xfrm>
          <a:off x="1511923" y="1667436"/>
          <a:ext cx="9168153" cy="420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07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DEB32B3-A209-3644-8909-C56BE69CA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/>
          <a:stretch/>
        </p:blipFill>
        <p:spPr>
          <a:xfrm>
            <a:off x="-1" y="294290"/>
            <a:ext cx="12048359" cy="61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9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C97E078-0D56-B74F-85EE-801E3AFB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38150"/>
            <a:ext cx="12090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0616395-9539-B542-868A-BA8930C1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"/>
          <a:stretch/>
        </p:blipFill>
        <p:spPr>
          <a:xfrm>
            <a:off x="288158" y="438150"/>
            <a:ext cx="11615683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B8D523C-D15A-4B40-B9DD-4A18B531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399" cy="685800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03B80C3-F3F4-1A49-AD23-10702B62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310" y="559676"/>
            <a:ext cx="4056994" cy="573864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it-IT" sz="2200" b="1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JUNK VISUALIZATION</a:t>
            </a:r>
            <a:b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it-IT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 sempre Italia e Francia vivono in competizione.</a:t>
            </a:r>
            <a:b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it-IT" sz="2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Abbiamo disegnato questo junk chart per mostrare come nel 2006 i visitatori totali in Francia superavano di gran lunga quelli italiani.</a:t>
            </a:r>
          </a:p>
        </p:txBody>
      </p:sp>
    </p:spTree>
    <p:extLst>
      <p:ext uri="{BB962C8B-B14F-4D97-AF65-F5344CB8AC3E}">
        <p14:creationId xmlns:p14="http://schemas.microsoft.com/office/powerpoint/2010/main" val="48632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6A58A41-DE57-294F-8B9A-9151A1C7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4037"/>
            <a:ext cx="6038734" cy="19752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D5CD295-AF5F-D04C-9643-D013E80E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23" y="2536405"/>
            <a:ext cx="6038733" cy="19752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CB4BEA-B6B5-A04F-AF37-5881A25E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58" y="0"/>
            <a:ext cx="7521483" cy="24602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C02426A-6DAC-8948-A66D-4DE73B332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36404"/>
            <a:ext cx="6038735" cy="19752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E45888-D34F-9E42-ADDA-EA57C89EA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921" y="4704037"/>
            <a:ext cx="6038735" cy="19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EC9572-54C1-9F40-A19E-D6BF408D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3" y="144976"/>
            <a:ext cx="11308693" cy="65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0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243</Words>
  <Application>Microsoft Macintosh PowerPoint</Application>
  <PresentationFormat>Widescreen</PresentationFormat>
  <Paragraphs>27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Bodoni 72 Book</vt:lpstr>
      <vt:lpstr>Calibri</vt:lpstr>
      <vt:lpstr>Calibri Light</vt:lpstr>
      <vt:lpstr>Century</vt:lpstr>
      <vt:lpstr>Futura Medium</vt:lpstr>
      <vt:lpstr>Futura Medium</vt:lpstr>
      <vt:lpstr>Tema di Office</vt:lpstr>
      <vt:lpstr>Italia e Turismo</vt:lpstr>
      <vt:lpstr>Nei dati si annega? Solo se non sai nuotare</vt:lpstr>
      <vt:lpstr>Metodo adottato per la ricerca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Fonti e dataset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 e turismo</dc:title>
  <dc:creator>Microsoft Office User</dc:creator>
  <cp:lastModifiedBy>Microsoft Office User</cp:lastModifiedBy>
  <cp:revision>11</cp:revision>
  <dcterms:created xsi:type="dcterms:W3CDTF">2024-12-09T16:32:29Z</dcterms:created>
  <dcterms:modified xsi:type="dcterms:W3CDTF">2024-12-10T22:30:36Z</dcterms:modified>
</cp:coreProperties>
</file>