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64CD1-1393-4CAA-B1A0-006A1C1420A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8CA8CF-5AD0-4C3D-9E4D-6D268358AA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Tema</a:t>
          </a:r>
          <a:endParaRPr lang="en-US" dirty="0"/>
        </a:p>
      </dgm:t>
    </dgm:pt>
    <dgm:pt modelId="{DA239C9C-A6F5-452C-B545-1887B75BAD9B}" type="parTrans" cxnId="{D5AF4AE6-D295-4771-99DD-B9DD51CD0BCB}">
      <dgm:prSet/>
      <dgm:spPr/>
      <dgm:t>
        <a:bodyPr/>
        <a:lstStyle/>
        <a:p>
          <a:endParaRPr lang="en-US"/>
        </a:p>
      </dgm:t>
    </dgm:pt>
    <dgm:pt modelId="{13691739-C86B-471B-A28F-2872084E1942}" type="sibTrans" cxnId="{D5AF4AE6-D295-4771-99DD-B9DD51CD0BCB}">
      <dgm:prSet/>
      <dgm:spPr/>
      <dgm:t>
        <a:bodyPr/>
        <a:lstStyle/>
        <a:p>
          <a:endParaRPr lang="en-US"/>
        </a:p>
      </dgm:t>
    </dgm:pt>
    <dgm:pt modelId="{4C27DACD-B8B0-4188-8B85-BD5DA87BE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Diretrizes da pesquisa</a:t>
          </a:r>
        </a:p>
      </dgm:t>
    </dgm:pt>
    <dgm:pt modelId="{5D2E90A5-8CBF-47D3-A336-9B0E2E3DFDE4}" type="parTrans" cxnId="{0E5A704E-E6C0-47F2-92CE-349AC07C9A02}">
      <dgm:prSet/>
      <dgm:spPr/>
      <dgm:t>
        <a:bodyPr/>
        <a:lstStyle/>
        <a:p>
          <a:endParaRPr lang="en-US"/>
        </a:p>
      </dgm:t>
    </dgm:pt>
    <dgm:pt modelId="{192F8625-59C4-448A-97BE-E8A2F60DC321}" type="sibTrans" cxnId="{0E5A704E-E6C0-47F2-92CE-349AC07C9A02}">
      <dgm:prSet/>
      <dgm:spPr/>
      <dgm:t>
        <a:bodyPr/>
        <a:lstStyle/>
        <a:p>
          <a:endParaRPr lang="en-US"/>
        </a:p>
      </dgm:t>
    </dgm:pt>
    <dgm:pt modelId="{B3B7A488-ECEB-4A36-8229-BC0C7C5AF2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Fontes confiáveis</a:t>
          </a:r>
        </a:p>
      </dgm:t>
    </dgm:pt>
    <dgm:pt modelId="{1389E011-111D-4E76-B094-360848E3834F}" type="parTrans" cxnId="{ACF31376-BA84-498F-B6C3-7831FC5A556D}">
      <dgm:prSet/>
      <dgm:spPr/>
      <dgm:t>
        <a:bodyPr/>
        <a:lstStyle/>
        <a:p>
          <a:endParaRPr lang="en-US"/>
        </a:p>
      </dgm:t>
    </dgm:pt>
    <dgm:pt modelId="{36E15DCE-32A4-4984-9BEB-341B4DC6DACD}" type="sibTrans" cxnId="{ACF31376-BA84-498F-B6C3-7831FC5A556D}">
      <dgm:prSet/>
      <dgm:spPr/>
      <dgm:t>
        <a:bodyPr/>
        <a:lstStyle/>
        <a:p>
          <a:endParaRPr lang="en-US"/>
        </a:p>
      </dgm:t>
    </dgm:pt>
    <dgm:pt modelId="{698E869C-738F-4DFD-A160-B644CD3A0B30}" type="pres">
      <dgm:prSet presAssocID="{9A764CD1-1393-4CAA-B1A0-006A1C1420AB}" presName="outerComposite" presStyleCnt="0">
        <dgm:presLayoutVars>
          <dgm:chMax val="5"/>
          <dgm:dir/>
          <dgm:resizeHandles val="exact"/>
        </dgm:presLayoutVars>
      </dgm:prSet>
      <dgm:spPr/>
    </dgm:pt>
    <dgm:pt modelId="{20CD8324-90AA-4974-B338-1BA8FC4021C8}" type="pres">
      <dgm:prSet presAssocID="{9A764CD1-1393-4CAA-B1A0-006A1C1420AB}" presName="dummyMaxCanvas" presStyleCnt="0">
        <dgm:presLayoutVars/>
      </dgm:prSet>
      <dgm:spPr/>
    </dgm:pt>
    <dgm:pt modelId="{748A0569-5C75-4315-B27F-CB788959655C}" type="pres">
      <dgm:prSet presAssocID="{9A764CD1-1393-4CAA-B1A0-006A1C1420AB}" presName="ThreeNodes_1" presStyleLbl="node1" presStyleIdx="0" presStyleCnt="3">
        <dgm:presLayoutVars>
          <dgm:bulletEnabled val="1"/>
        </dgm:presLayoutVars>
      </dgm:prSet>
      <dgm:spPr/>
    </dgm:pt>
    <dgm:pt modelId="{BE61B4AC-DAF4-41FA-9F88-732549AEBC15}" type="pres">
      <dgm:prSet presAssocID="{9A764CD1-1393-4CAA-B1A0-006A1C1420AB}" presName="ThreeNodes_2" presStyleLbl="node1" presStyleIdx="1" presStyleCnt="3">
        <dgm:presLayoutVars>
          <dgm:bulletEnabled val="1"/>
        </dgm:presLayoutVars>
      </dgm:prSet>
      <dgm:spPr/>
    </dgm:pt>
    <dgm:pt modelId="{37C730EA-9B68-4366-8B6E-4FF1F79E3858}" type="pres">
      <dgm:prSet presAssocID="{9A764CD1-1393-4CAA-B1A0-006A1C1420AB}" presName="ThreeNodes_3" presStyleLbl="node1" presStyleIdx="2" presStyleCnt="3">
        <dgm:presLayoutVars>
          <dgm:bulletEnabled val="1"/>
        </dgm:presLayoutVars>
      </dgm:prSet>
      <dgm:spPr/>
    </dgm:pt>
    <dgm:pt modelId="{38B9EC39-A723-46C8-AE40-E5968A1889CB}" type="pres">
      <dgm:prSet presAssocID="{9A764CD1-1393-4CAA-B1A0-006A1C1420AB}" presName="ThreeConn_1-2" presStyleLbl="fgAccFollowNode1" presStyleIdx="0" presStyleCnt="2">
        <dgm:presLayoutVars>
          <dgm:bulletEnabled val="1"/>
        </dgm:presLayoutVars>
      </dgm:prSet>
      <dgm:spPr/>
    </dgm:pt>
    <dgm:pt modelId="{FF62FA84-067C-4897-8921-8A1E0FC2E809}" type="pres">
      <dgm:prSet presAssocID="{9A764CD1-1393-4CAA-B1A0-006A1C1420AB}" presName="ThreeConn_2-3" presStyleLbl="fgAccFollowNode1" presStyleIdx="1" presStyleCnt="2">
        <dgm:presLayoutVars>
          <dgm:bulletEnabled val="1"/>
        </dgm:presLayoutVars>
      </dgm:prSet>
      <dgm:spPr/>
    </dgm:pt>
    <dgm:pt modelId="{901CF695-5410-49EA-BCDD-F9E752433454}" type="pres">
      <dgm:prSet presAssocID="{9A764CD1-1393-4CAA-B1A0-006A1C1420AB}" presName="ThreeNodes_1_text" presStyleLbl="node1" presStyleIdx="2" presStyleCnt="3">
        <dgm:presLayoutVars>
          <dgm:bulletEnabled val="1"/>
        </dgm:presLayoutVars>
      </dgm:prSet>
      <dgm:spPr/>
    </dgm:pt>
    <dgm:pt modelId="{80A6B07A-827F-4513-8D7F-07CEF3C0B32A}" type="pres">
      <dgm:prSet presAssocID="{9A764CD1-1393-4CAA-B1A0-006A1C1420AB}" presName="ThreeNodes_2_text" presStyleLbl="node1" presStyleIdx="2" presStyleCnt="3">
        <dgm:presLayoutVars>
          <dgm:bulletEnabled val="1"/>
        </dgm:presLayoutVars>
      </dgm:prSet>
      <dgm:spPr/>
    </dgm:pt>
    <dgm:pt modelId="{94D339B6-623C-404C-927A-07466C5D2387}" type="pres">
      <dgm:prSet presAssocID="{9A764CD1-1393-4CAA-B1A0-006A1C1420A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12F550F-F3C9-47D4-A53F-061F32AE458F}" type="presOf" srcId="{13691739-C86B-471B-A28F-2872084E1942}" destId="{38B9EC39-A723-46C8-AE40-E5968A1889CB}" srcOrd="0" destOrd="0" presId="urn:microsoft.com/office/officeart/2005/8/layout/vProcess5"/>
    <dgm:cxn modelId="{27F52829-A967-4149-A420-1D4858C6CEC9}" type="presOf" srcId="{B3B7A488-ECEB-4A36-8229-BC0C7C5AF28B}" destId="{94D339B6-623C-404C-927A-07466C5D2387}" srcOrd="1" destOrd="0" presId="urn:microsoft.com/office/officeart/2005/8/layout/vProcess5"/>
    <dgm:cxn modelId="{F81FD935-C357-4DC7-8B72-1748B072D2FB}" type="presOf" srcId="{192F8625-59C4-448A-97BE-E8A2F60DC321}" destId="{FF62FA84-067C-4897-8921-8A1E0FC2E809}" srcOrd="0" destOrd="0" presId="urn:microsoft.com/office/officeart/2005/8/layout/vProcess5"/>
    <dgm:cxn modelId="{374DB045-1C54-42E2-BB2B-C24159695157}" type="presOf" srcId="{A88CA8CF-5AD0-4C3D-9E4D-6D268358AA35}" destId="{748A0569-5C75-4315-B27F-CB788959655C}" srcOrd="0" destOrd="0" presId="urn:microsoft.com/office/officeart/2005/8/layout/vProcess5"/>
    <dgm:cxn modelId="{0E5A704E-E6C0-47F2-92CE-349AC07C9A02}" srcId="{9A764CD1-1393-4CAA-B1A0-006A1C1420AB}" destId="{4C27DACD-B8B0-4188-8B85-BD5DA87BEABD}" srcOrd="1" destOrd="0" parTransId="{5D2E90A5-8CBF-47D3-A336-9B0E2E3DFDE4}" sibTransId="{192F8625-59C4-448A-97BE-E8A2F60DC321}"/>
    <dgm:cxn modelId="{ACF31376-BA84-498F-B6C3-7831FC5A556D}" srcId="{9A764CD1-1393-4CAA-B1A0-006A1C1420AB}" destId="{B3B7A488-ECEB-4A36-8229-BC0C7C5AF28B}" srcOrd="2" destOrd="0" parTransId="{1389E011-111D-4E76-B094-360848E3834F}" sibTransId="{36E15DCE-32A4-4984-9BEB-341B4DC6DACD}"/>
    <dgm:cxn modelId="{2B08E356-B66C-4842-A665-F111A9F16F66}" type="presOf" srcId="{4C27DACD-B8B0-4188-8B85-BD5DA87BEABD}" destId="{BE61B4AC-DAF4-41FA-9F88-732549AEBC15}" srcOrd="0" destOrd="0" presId="urn:microsoft.com/office/officeart/2005/8/layout/vProcess5"/>
    <dgm:cxn modelId="{73686F9A-7F48-4ECE-85D9-62775A8D1A09}" type="presOf" srcId="{B3B7A488-ECEB-4A36-8229-BC0C7C5AF28B}" destId="{37C730EA-9B68-4366-8B6E-4FF1F79E3858}" srcOrd="0" destOrd="0" presId="urn:microsoft.com/office/officeart/2005/8/layout/vProcess5"/>
    <dgm:cxn modelId="{1B6543A3-043D-468E-9A3D-59206593900E}" type="presOf" srcId="{A88CA8CF-5AD0-4C3D-9E4D-6D268358AA35}" destId="{901CF695-5410-49EA-BCDD-F9E752433454}" srcOrd="1" destOrd="0" presId="urn:microsoft.com/office/officeart/2005/8/layout/vProcess5"/>
    <dgm:cxn modelId="{E8290AB7-EF8D-4649-A847-FB7ED3E8704A}" type="presOf" srcId="{9A764CD1-1393-4CAA-B1A0-006A1C1420AB}" destId="{698E869C-738F-4DFD-A160-B644CD3A0B30}" srcOrd="0" destOrd="0" presId="urn:microsoft.com/office/officeart/2005/8/layout/vProcess5"/>
    <dgm:cxn modelId="{161D2EC8-8FCF-4304-ADB6-FF4D6F5A67D7}" type="presOf" srcId="{4C27DACD-B8B0-4188-8B85-BD5DA87BEABD}" destId="{80A6B07A-827F-4513-8D7F-07CEF3C0B32A}" srcOrd="1" destOrd="0" presId="urn:microsoft.com/office/officeart/2005/8/layout/vProcess5"/>
    <dgm:cxn modelId="{D5AF4AE6-D295-4771-99DD-B9DD51CD0BCB}" srcId="{9A764CD1-1393-4CAA-B1A0-006A1C1420AB}" destId="{A88CA8CF-5AD0-4C3D-9E4D-6D268358AA35}" srcOrd="0" destOrd="0" parTransId="{DA239C9C-A6F5-452C-B545-1887B75BAD9B}" sibTransId="{13691739-C86B-471B-A28F-2872084E1942}"/>
    <dgm:cxn modelId="{0369346D-508A-4713-879F-A6F4AB4784DC}" type="presParOf" srcId="{698E869C-738F-4DFD-A160-B644CD3A0B30}" destId="{20CD8324-90AA-4974-B338-1BA8FC4021C8}" srcOrd="0" destOrd="0" presId="urn:microsoft.com/office/officeart/2005/8/layout/vProcess5"/>
    <dgm:cxn modelId="{45A61956-02B6-4B59-AFB2-1B569DF3D3F1}" type="presParOf" srcId="{698E869C-738F-4DFD-A160-B644CD3A0B30}" destId="{748A0569-5C75-4315-B27F-CB788959655C}" srcOrd="1" destOrd="0" presId="urn:microsoft.com/office/officeart/2005/8/layout/vProcess5"/>
    <dgm:cxn modelId="{83943621-C0F7-4570-9FBC-DEBD3D604C59}" type="presParOf" srcId="{698E869C-738F-4DFD-A160-B644CD3A0B30}" destId="{BE61B4AC-DAF4-41FA-9F88-732549AEBC15}" srcOrd="2" destOrd="0" presId="urn:microsoft.com/office/officeart/2005/8/layout/vProcess5"/>
    <dgm:cxn modelId="{D39F0B3C-37AB-436F-B837-AA74DEC414A5}" type="presParOf" srcId="{698E869C-738F-4DFD-A160-B644CD3A0B30}" destId="{37C730EA-9B68-4366-8B6E-4FF1F79E3858}" srcOrd="3" destOrd="0" presId="urn:microsoft.com/office/officeart/2005/8/layout/vProcess5"/>
    <dgm:cxn modelId="{353552AA-A99B-48BC-8714-3EE9BD3082FB}" type="presParOf" srcId="{698E869C-738F-4DFD-A160-B644CD3A0B30}" destId="{38B9EC39-A723-46C8-AE40-E5968A1889CB}" srcOrd="4" destOrd="0" presId="urn:microsoft.com/office/officeart/2005/8/layout/vProcess5"/>
    <dgm:cxn modelId="{75565863-A298-4A85-B462-34E759BCE485}" type="presParOf" srcId="{698E869C-738F-4DFD-A160-B644CD3A0B30}" destId="{FF62FA84-067C-4897-8921-8A1E0FC2E809}" srcOrd="5" destOrd="0" presId="urn:microsoft.com/office/officeart/2005/8/layout/vProcess5"/>
    <dgm:cxn modelId="{875208DF-E803-4D65-9FA2-D998285A130F}" type="presParOf" srcId="{698E869C-738F-4DFD-A160-B644CD3A0B30}" destId="{901CF695-5410-49EA-BCDD-F9E752433454}" srcOrd="6" destOrd="0" presId="urn:microsoft.com/office/officeart/2005/8/layout/vProcess5"/>
    <dgm:cxn modelId="{4AE41D4E-E766-4E8E-9064-5C4A7357D99E}" type="presParOf" srcId="{698E869C-738F-4DFD-A160-B644CD3A0B30}" destId="{80A6B07A-827F-4513-8D7F-07CEF3C0B32A}" srcOrd="7" destOrd="0" presId="urn:microsoft.com/office/officeart/2005/8/layout/vProcess5"/>
    <dgm:cxn modelId="{B02D541A-D120-458B-8F5E-A76E75F6FDCF}" type="presParOf" srcId="{698E869C-738F-4DFD-A160-B644CD3A0B30}" destId="{94D339B6-623C-404C-927A-07466C5D238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6A9C6-3D39-4297-916B-70B836211D46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497AC5-5EC7-406C-80BF-63CC38CF203F}">
      <dgm:prSet/>
      <dgm:spPr/>
      <dgm:t>
        <a:bodyPr/>
        <a:lstStyle/>
        <a:p>
          <a:r>
            <a:rPr lang="en-US"/>
            <a:t>Coleta de dados</a:t>
          </a:r>
        </a:p>
      </dgm:t>
    </dgm:pt>
    <dgm:pt modelId="{8F7C5F22-9096-4D60-8AF1-59BE90A83307}" type="parTrans" cxnId="{99656D1B-2DD6-449F-89AF-6A62BF53AE81}">
      <dgm:prSet/>
      <dgm:spPr/>
      <dgm:t>
        <a:bodyPr/>
        <a:lstStyle/>
        <a:p>
          <a:endParaRPr lang="en-US"/>
        </a:p>
      </dgm:t>
    </dgm:pt>
    <dgm:pt modelId="{FC574B1A-2FCC-46B8-B1A5-E2C6D9B8892A}" type="sibTrans" cxnId="{99656D1B-2DD6-449F-89AF-6A62BF53AE81}">
      <dgm:prSet/>
      <dgm:spPr/>
      <dgm:t>
        <a:bodyPr/>
        <a:lstStyle/>
        <a:p>
          <a:endParaRPr lang="en-US"/>
        </a:p>
      </dgm:t>
    </dgm:pt>
    <dgm:pt modelId="{1CD5C7D6-397F-4002-8F1D-4831773999DE}">
      <dgm:prSet/>
      <dgm:spPr/>
      <dgm:t>
        <a:bodyPr/>
        <a:lstStyle/>
        <a:p>
          <a:r>
            <a:rPr lang="pt-BR" dirty="0"/>
            <a:t>Contextualização socioeconômica</a:t>
          </a:r>
          <a:endParaRPr lang="en-US" dirty="0"/>
        </a:p>
      </dgm:t>
    </dgm:pt>
    <dgm:pt modelId="{7E8F7412-FD72-4A09-8217-D402D684F4E3}" type="parTrans" cxnId="{45175D9D-7248-4974-B21F-1A28079BCE35}">
      <dgm:prSet/>
      <dgm:spPr/>
      <dgm:t>
        <a:bodyPr/>
        <a:lstStyle/>
        <a:p>
          <a:endParaRPr lang="en-US"/>
        </a:p>
      </dgm:t>
    </dgm:pt>
    <dgm:pt modelId="{7763FBE4-0982-4721-B424-BF472F3CFBE1}" type="sibTrans" cxnId="{45175D9D-7248-4974-B21F-1A28079BCE35}">
      <dgm:prSet/>
      <dgm:spPr/>
      <dgm:t>
        <a:bodyPr/>
        <a:lstStyle/>
        <a:p>
          <a:endParaRPr lang="en-US"/>
        </a:p>
      </dgm:t>
    </dgm:pt>
    <dgm:pt modelId="{9F6A6395-BD4C-4A45-84E2-656120C906B7}">
      <dgm:prSet/>
      <dgm:spPr/>
      <dgm:t>
        <a:bodyPr/>
        <a:lstStyle/>
        <a:p>
          <a:r>
            <a:rPr lang="en-US" dirty="0" err="1"/>
            <a:t>Integração</a:t>
          </a:r>
          <a:r>
            <a:rPr lang="en-US" dirty="0"/>
            <a:t> com o Microsoft Power BI</a:t>
          </a:r>
        </a:p>
      </dgm:t>
    </dgm:pt>
    <dgm:pt modelId="{D926A501-F9E9-438E-89BE-A29F5B81BB94}" type="parTrans" cxnId="{DF3D4BCA-D4AF-40D3-B51E-A9452F09C4FD}">
      <dgm:prSet/>
      <dgm:spPr/>
      <dgm:t>
        <a:bodyPr/>
        <a:lstStyle/>
        <a:p>
          <a:endParaRPr lang="en-US"/>
        </a:p>
      </dgm:t>
    </dgm:pt>
    <dgm:pt modelId="{FAE62F0C-E15E-4033-87A3-48416A592773}" type="sibTrans" cxnId="{DF3D4BCA-D4AF-40D3-B51E-A9452F09C4FD}">
      <dgm:prSet/>
      <dgm:spPr/>
      <dgm:t>
        <a:bodyPr/>
        <a:lstStyle/>
        <a:p>
          <a:endParaRPr lang="en-US"/>
        </a:p>
      </dgm:t>
    </dgm:pt>
    <dgm:pt modelId="{891AF072-868F-4804-9723-989966CFC9C2}">
      <dgm:prSet/>
      <dgm:spPr/>
      <dgm:t>
        <a:bodyPr/>
        <a:lstStyle/>
        <a:p>
          <a:r>
            <a:rPr lang="en-US"/>
            <a:t>Tratamento dos dados</a:t>
          </a:r>
          <a:endParaRPr lang="pt-BR"/>
        </a:p>
      </dgm:t>
    </dgm:pt>
    <dgm:pt modelId="{AD6412F3-68DF-4B6E-92C8-F78BD451130C}" type="parTrans" cxnId="{D290421B-F7D5-4E0A-AEB8-7657F6926F04}">
      <dgm:prSet/>
      <dgm:spPr/>
      <dgm:t>
        <a:bodyPr/>
        <a:lstStyle/>
        <a:p>
          <a:endParaRPr lang="pt-BR"/>
        </a:p>
      </dgm:t>
    </dgm:pt>
    <dgm:pt modelId="{CB57FD9E-39B4-47BD-8492-FD0797DCE78F}" type="sibTrans" cxnId="{D290421B-F7D5-4E0A-AEB8-7657F6926F04}">
      <dgm:prSet/>
      <dgm:spPr/>
      <dgm:t>
        <a:bodyPr/>
        <a:lstStyle/>
        <a:p>
          <a:endParaRPr lang="pt-BR"/>
        </a:p>
      </dgm:t>
    </dgm:pt>
    <dgm:pt modelId="{FD0E9879-974C-4BBF-98DC-F48B6306FD65}" type="pres">
      <dgm:prSet presAssocID="{EC46A9C6-3D39-4297-916B-70B836211D46}" presName="outerComposite" presStyleCnt="0">
        <dgm:presLayoutVars>
          <dgm:chMax val="5"/>
          <dgm:dir/>
          <dgm:resizeHandles val="exact"/>
        </dgm:presLayoutVars>
      </dgm:prSet>
      <dgm:spPr/>
    </dgm:pt>
    <dgm:pt modelId="{5825465F-743C-4EA1-9D08-96B981E48D3E}" type="pres">
      <dgm:prSet presAssocID="{EC46A9C6-3D39-4297-916B-70B836211D46}" presName="dummyMaxCanvas" presStyleCnt="0">
        <dgm:presLayoutVars/>
      </dgm:prSet>
      <dgm:spPr/>
    </dgm:pt>
    <dgm:pt modelId="{17DFD230-5DAE-4422-BB9E-FAE08B437DB9}" type="pres">
      <dgm:prSet presAssocID="{EC46A9C6-3D39-4297-916B-70B836211D46}" presName="FourNodes_1" presStyleLbl="node1" presStyleIdx="0" presStyleCnt="4">
        <dgm:presLayoutVars>
          <dgm:bulletEnabled val="1"/>
        </dgm:presLayoutVars>
      </dgm:prSet>
      <dgm:spPr/>
    </dgm:pt>
    <dgm:pt modelId="{9F1161E6-B586-4244-8D99-18D86D1A7151}" type="pres">
      <dgm:prSet presAssocID="{EC46A9C6-3D39-4297-916B-70B836211D46}" presName="FourNodes_2" presStyleLbl="node1" presStyleIdx="1" presStyleCnt="4">
        <dgm:presLayoutVars>
          <dgm:bulletEnabled val="1"/>
        </dgm:presLayoutVars>
      </dgm:prSet>
      <dgm:spPr/>
    </dgm:pt>
    <dgm:pt modelId="{4DA75EDA-CD1B-4E3B-B27D-3387B2D50036}" type="pres">
      <dgm:prSet presAssocID="{EC46A9C6-3D39-4297-916B-70B836211D46}" presName="FourNodes_3" presStyleLbl="node1" presStyleIdx="2" presStyleCnt="4">
        <dgm:presLayoutVars>
          <dgm:bulletEnabled val="1"/>
        </dgm:presLayoutVars>
      </dgm:prSet>
      <dgm:spPr/>
    </dgm:pt>
    <dgm:pt modelId="{D1CF8BB4-F21A-43E2-BEAB-4F10CF535874}" type="pres">
      <dgm:prSet presAssocID="{EC46A9C6-3D39-4297-916B-70B836211D46}" presName="FourNodes_4" presStyleLbl="node1" presStyleIdx="3" presStyleCnt="4">
        <dgm:presLayoutVars>
          <dgm:bulletEnabled val="1"/>
        </dgm:presLayoutVars>
      </dgm:prSet>
      <dgm:spPr/>
    </dgm:pt>
    <dgm:pt modelId="{B466ABCD-6477-4F66-94B3-9101D69DE089}" type="pres">
      <dgm:prSet presAssocID="{EC46A9C6-3D39-4297-916B-70B836211D46}" presName="FourConn_1-2" presStyleLbl="fgAccFollowNode1" presStyleIdx="0" presStyleCnt="3">
        <dgm:presLayoutVars>
          <dgm:bulletEnabled val="1"/>
        </dgm:presLayoutVars>
      </dgm:prSet>
      <dgm:spPr/>
    </dgm:pt>
    <dgm:pt modelId="{4C0D52DB-8A0B-4CC2-87CE-8720197E8493}" type="pres">
      <dgm:prSet presAssocID="{EC46A9C6-3D39-4297-916B-70B836211D46}" presName="FourConn_2-3" presStyleLbl="fgAccFollowNode1" presStyleIdx="1" presStyleCnt="3">
        <dgm:presLayoutVars>
          <dgm:bulletEnabled val="1"/>
        </dgm:presLayoutVars>
      </dgm:prSet>
      <dgm:spPr/>
    </dgm:pt>
    <dgm:pt modelId="{CCD428C8-E4CB-4DB9-ADED-EEED185BC9F5}" type="pres">
      <dgm:prSet presAssocID="{EC46A9C6-3D39-4297-916B-70B836211D46}" presName="FourConn_3-4" presStyleLbl="fgAccFollowNode1" presStyleIdx="2" presStyleCnt="3">
        <dgm:presLayoutVars>
          <dgm:bulletEnabled val="1"/>
        </dgm:presLayoutVars>
      </dgm:prSet>
      <dgm:spPr/>
    </dgm:pt>
    <dgm:pt modelId="{C991E1F3-D542-46AD-B1E2-63D3762FCB10}" type="pres">
      <dgm:prSet presAssocID="{EC46A9C6-3D39-4297-916B-70B836211D46}" presName="FourNodes_1_text" presStyleLbl="node1" presStyleIdx="3" presStyleCnt="4">
        <dgm:presLayoutVars>
          <dgm:bulletEnabled val="1"/>
        </dgm:presLayoutVars>
      </dgm:prSet>
      <dgm:spPr/>
    </dgm:pt>
    <dgm:pt modelId="{1B794DD5-9E13-4007-B4E2-568FE2D508E3}" type="pres">
      <dgm:prSet presAssocID="{EC46A9C6-3D39-4297-916B-70B836211D46}" presName="FourNodes_2_text" presStyleLbl="node1" presStyleIdx="3" presStyleCnt="4">
        <dgm:presLayoutVars>
          <dgm:bulletEnabled val="1"/>
        </dgm:presLayoutVars>
      </dgm:prSet>
      <dgm:spPr/>
    </dgm:pt>
    <dgm:pt modelId="{3CBE1A58-7013-4016-A623-06C1D02B0656}" type="pres">
      <dgm:prSet presAssocID="{EC46A9C6-3D39-4297-916B-70B836211D46}" presName="FourNodes_3_text" presStyleLbl="node1" presStyleIdx="3" presStyleCnt="4">
        <dgm:presLayoutVars>
          <dgm:bulletEnabled val="1"/>
        </dgm:presLayoutVars>
      </dgm:prSet>
      <dgm:spPr/>
    </dgm:pt>
    <dgm:pt modelId="{DE1E234D-2CAD-4DCE-8C69-628E5E54E151}" type="pres">
      <dgm:prSet presAssocID="{EC46A9C6-3D39-4297-916B-70B836211D4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290421B-F7D5-4E0A-AEB8-7657F6926F04}" srcId="{EC46A9C6-3D39-4297-916B-70B836211D46}" destId="{891AF072-868F-4804-9723-989966CFC9C2}" srcOrd="3" destOrd="0" parTransId="{AD6412F3-68DF-4B6E-92C8-F78BD451130C}" sibTransId="{CB57FD9E-39B4-47BD-8492-FD0797DCE78F}"/>
    <dgm:cxn modelId="{99656D1B-2DD6-449F-89AF-6A62BF53AE81}" srcId="{EC46A9C6-3D39-4297-916B-70B836211D46}" destId="{AA497AC5-5EC7-406C-80BF-63CC38CF203F}" srcOrd="0" destOrd="0" parTransId="{8F7C5F22-9096-4D60-8AF1-59BE90A83307}" sibTransId="{FC574B1A-2FCC-46B8-B1A5-E2C6D9B8892A}"/>
    <dgm:cxn modelId="{F1B0192A-688C-4FDA-B8E4-7C099BF398EA}" type="presOf" srcId="{891AF072-868F-4804-9723-989966CFC9C2}" destId="{DE1E234D-2CAD-4DCE-8C69-628E5E54E151}" srcOrd="1" destOrd="0" presId="urn:microsoft.com/office/officeart/2005/8/layout/vProcess5"/>
    <dgm:cxn modelId="{2F16A92C-D954-49A7-AAAA-CCE1077C2A2B}" type="presOf" srcId="{EC46A9C6-3D39-4297-916B-70B836211D46}" destId="{FD0E9879-974C-4BBF-98DC-F48B6306FD65}" srcOrd="0" destOrd="0" presId="urn:microsoft.com/office/officeart/2005/8/layout/vProcess5"/>
    <dgm:cxn modelId="{286F176D-6A5F-4B1F-9808-0725EA968A9E}" type="presOf" srcId="{AA497AC5-5EC7-406C-80BF-63CC38CF203F}" destId="{17DFD230-5DAE-4422-BB9E-FAE08B437DB9}" srcOrd="0" destOrd="0" presId="urn:microsoft.com/office/officeart/2005/8/layout/vProcess5"/>
    <dgm:cxn modelId="{F0EFD477-89EA-4C6B-8465-8B88511325B8}" type="presOf" srcId="{1CD5C7D6-397F-4002-8F1D-4831773999DE}" destId="{1B794DD5-9E13-4007-B4E2-568FE2D508E3}" srcOrd="1" destOrd="0" presId="urn:microsoft.com/office/officeart/2005/8/layout/vProcess5"/>
    <dgm:cxn modelId="{45175D9D-7248-4974-B21F-1A28079BCE35}" srcId="{EC46A9C6-3D39-4297-916B-70B836211D46}" destId="{1CD5C7D6-397F-4002-8F1D-4831773999DE}" srcOrd="1" destOrd="0" parTransId="{7E8F7412-FD72-4A09-8217-D402D684F4E3}" sibTransId="{7763FBE4-0982-4721-B424-BF472F3CFBE1}"/>
    <dgm:cxn modelId="{B5087AA6-905D-4CE2-AF5A-B6097B16CC4F}" type="presOf" srcId="{FAE62F0C-E15E-4033-87A3-48416A592773}" destId="{CCD428C8-E4CB-4DB9-ADED-EEED185BC9F5}" srcOrd="0" destOrd="0" presId="urn:microsoft.com/office/officeart/2005/8/layout/vProcess5"/>
    <dgm:cxn modelId="{4D532DAD-7A8D-4F71-9323-1F1FE224605A}" type="presOf" srcId="{891AF072-868F-4804-9723-989966CFC9C2}" destId="{D1CF8BB4-F21A-43E2-BEAB-4F10CF535874}" srcOrd="0" destOrd="0" presId="urn:microsoft.com/office/officeart/2005/8/layout/vProcess5"/>
    <dgm:cxn modelId="{31D130BE-5A8E-4650-8C21-8B3A91BEDD6C}" type="presOf" srcId="{9F6A6395-BD4C-4A45-84E2-656120C906B7}" destId="{4DA75EDA-CD1B-4E3B-B27D-3387B2D50036}" srcOrd="0" destOrd="0" presId="urn:microsoft.com/office/officeart/2005/8/layout/vProcess5"/>
    <dgm:cxn modelId="{DF3D4BCA-D4AF-40D3-B51E-A9452F09C4FD}" srcId="{EC46A9C6-3D39-4297-916B-70B836211D46}" destId="{9F6A6395-BD4C-4A45-84E2-656120C906B7}" srcOrd="2" destOrd="0" parTransId="{D926A501-F9E9-438E-89BE-A29F5B81BB94}" sibTransId="{FAE62F0C-E15E-4033-87A3-48416A592773}"/>
    <dgm:cxn modelId="{F1656ECB-1CB4-4A46-864E-0D7729698392}" type="presOf" srcId="{9F6A6395-BD4C-4A45-84E2-656120C906B7}" destId="{3CBE1A58-7013-4016-A623-06C1D02B0656}" srcOrd="1" destOrd="0" presId="urn:microsoft.com/office/officeart/2005/8/layout/vProcess5"/>
    <dgm:cxn modelId="{DCB9C9D8-CF19-4257-8C2F-7ADA7A718C70}" type="presOf" srcId="{AA497AC5-5EC7-406C-80BF-63CC38CF203F}" destId="{C991E1F3-D542-46AD-B1E2-63D3762FCB10}" srcOrd="1" destOrd="0" presId="urn:microsoft.com/office/officeart/2005/8/layout/vProcess5"/>
    <dgm:cxn modelId="{408AA3E0-021C-4462-9E53-4A6FB4C2E4BE}" type="presOf" srcId="{1CD5C7D6-397F-4002-8F1D-4831773999DE}" destId="{9F1161E6-B586-4244-8D99-18D86D1A7151}" srcOrd="0" destOrd="0" presId="urn:microsoft.com/office/officeart/2005/8/layout/vProcess5"/>
    <dgm:cxn modelId="{8C9125EB-5AC0-45D8-9B89-2E9A583CE884}" type="presOf" srcId="{FC574B1A-2FCC-46B8-B1A5-E2C6D9B8892A}" destId="{B466ABCD-6477-4F66-94B3-9101D69DE089}" srcOrd="0" destOrd="0" presId="urn:microsoft.com/office/officeart/2005/8/layout/vProcess5"/>
    <dgm:cxn modelId="{979A65F9-83E5-432A-BE9E-31A7A6B891C0}" type="presOf" srcId="{7763FBE4-0982-4721-B424-BF472F3CFBE1}" destId="{4C0D52DB-8A0B-4CC2-87CE-8720197E8493}" srcOrd="0" destOrd="0" presId="urn:microsoft.com/office/officeart/2005/8/layout/vProcess5"/>
    <dgm:cxn modelId="{540F780D-BBD4-4741-A7E4-CD6715ACC2D0}" type="presParOf" srcId="{FD0E9879-974C-4BBF-98DC-F48B6306FD65}" destId="{5825465F-743C-4EA1-9D08-96B981E48D3E}" srcOrd="0" destOrd="0" presId="urn:microsoft.com/office/officeart/2005/8/layout/vProcess5"/>
    <dgm:cxn modelId="{3542D6BB-DD23-4D7A-8FB3-2B0D44AA49D7}" type="presParOf" srcId="{FD0E9879-974C-4BBF-98DC-F48B6306FD65}" destId="{17DFD230-5DAE-4422-BB9E-FAE08B437DB9}" srcOrd="1" destOrd="0" presId="urn:microsoft.com/office/officeart/2005/8/layout/vProcess5"/>
    <dgm:cxn modelId="{2C83BE0B-549A-4C20-9742-F710A27C95B1}" type="presParOf" srcId="{FD0E9879-974C-4BBF-98DC-F48B6306FD65}" destId="{9F1161E6-B586-4244-8D99-18D86D1A7151}" srcOrd="2" destOrd="0" presId="urn:microsoft.com/office/officeart/2005/8/layout/vProcess5"/>
    <dgm:cxn modelId="{99D93DBD-B33D-4F5A-B245-A71A9455BD4C}" type="presParOf" srcId="{FD0E9879-974C-4BBF-98DC-F48B6306FD65}" destId="{4DA75EDA-CD1B-4E3B-B27D-3387B2D50036}" srcOrd="3" destOrd="0" presId="urn:microsoft.com/office/officeart/2005/8/layout/vProcess5"/>
    <dgm:cxn modelId="{FFB01F51-C9D9-47D8-84FF-880EA94C6D4A}" type="presParOf" srcId="{FD0E9879-974C-4BBF-98DC-F48B6306FD65}" destId="{D1CF8BB4-F21A-43E2-BEAB-4F10CF535874}" srcOrd="4" destOrd="0" presId="urn:microsoft.com/office/officeart/2005/8/layout/vProcess5"/>
    <dgm:cxn modelId="{FF47275B-C1F6-4AF3-AA3D-B29C2986F812}" type="presParOf" srcId="{FD0E9879-974C-4BBF-98DC-F48B6306FD65}" destId="{B466ABCD-6477-4F66-94B3-9101D69DE089}" srcOrd="5" destOrd="0" presId="urn:microsoft.com/office/officeart/2005/8/layout/vProcess5"/>
    <dgm:cxn modelId="{79AB4389-1E2C-455F-8A0D-DB80B48472A4}" type="presParOf" srcId="{FD0E9879-974C-4BBF-98DC-F48B6306FD65}" destId="{4C0D52DB-8A0B-4CC2-87CE-8720197E8493}" srcOrd="6" destOrd="0" presId="urn:microsoft.com/office/officeart/2005/8/layout/vProcess5"/>
    <dgm:cxn modelId="{EC7C208D-436D-463E-AE22-F3A4C75EC372}" type="presParOf" srcId="{FD0E9879-974C-4BBF-98DC-F48B6306FD65}" destId="{CCD428C8-E4CB-4DB9-ADED-EEED185BC9F5}" srcOrd="7" destOrd="0" presId="urn:microsoft.com/office/officeart/2005/8/layout/vProcess5"/>
    <dgm:cxn modelId="{59DFA1D2-5E0B-4897-80E7-467BB15BF463}" type="presParOf" srcId="{FD0E9879-974C-4BBF-98DC-F48B6306FD65}" destId="{C991E1F3-D542-46AD-B1E2-63D3762FCB10}" srcOrd="8" destOrd="0" presId="urn:microsoft.com/office/officeart/2005/8/layout/vProcess5"/>
    <dgm:cxn modelId="{83A0B803-0A5E-4DFB-9A20-6B2191D4F4C8}" type="presParOf" srcId="{FD0E9879-974C-4BBF-98DC-F48B6306FD65}" destId="{1B794DD5-9E13-4007-B4E2-568FE2D508E3}" srcOrd="9" destOrd="0" presId="urn:microsoft.com/office/officeart/2005/8/layout/vProcess5"/>
    <dgm:cxn modelId="{A1897FE3-1110-4367-9465-0E704DF0C9B4}" type="presParOf" srcId="{FD0E9879-974C-4BBF-98DC-F48B6306FD65}" destId="{3CBE1A58-7013-4016-A623-06C1D02B0656}" srcOrd="10" destOrd="0" presId="urn:microsoft.com/office/officeart/2005/8/layout/vProcess5"/>
    <dgm:cxn modelId="{1528D12C-9E15-4E46-8A3E-A109CF512FBC}" type="presParOf" srcId="{FD0E9879-974C-4BBF-98DC-F48B6306FD65}" destId="{DE1E234D-2CAD-4DCE-8C69-628E5E54E15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542CAA-4769-4D9D-BA00-7A5A60FCAC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559E09-7122-46EF-BB48-3AD93E0C4255}">
      <dgm:prSet/>
      <dgm:spPr/>
      <dgm:t>
        <a:bodyPr/>
        <a:lstStyle/>
        <a:p>
          <a:r>
            <a:rPr lang="en-US"/>
            <a:t>Informações obtidas</a:t>
          </a:r>
        </a:p>
      </dgm:t>
    </dgm:pt>
    <dgm:pt modelId="{1EB8E3B1-55A2-4433-8FA1-64720F58B512}" type="parTrans" cxnId="{1FB0C9CD-3DD6-48E4-89D4-A64731BC05E5}">
      <dgm:prSet/>
      <dgm:spPr/>
      <dgm:t>
        <a:bodyPr/>
        <a:lstStyle/>
        <a:p>
          <a:endParaRPr lang="en-US"/>
        </a:p>
      </dgm:t>
    </dgm:pt>
    <dgm:pt modelId="{EA9C5C07-62B4-4A25-A06A-1DB695D025A3}" type="sibTrans" cxnId="{1FB0C9CD-3DD6-48E4-89D4-A64731BC05E5}">
      <dgm:prSet/>
      <dgm:spPr/>
      <dgm:t>
        <a:bodyPr/>
        <a:lstStyle/>
        <a:p>
          <a:endParaRPr lang="en-US"/>
        </a:p>
      </dgm:t>
    </dgm:pt>
    <dgm:pt modelId="{59A7DC15-E79B-4915-A65D-6C3A11211DC2}">
      <dgm:prSet/>
      <dgm:spPr/>
      <dgm:t>
        <a:bodyPr/>
        <a:lstStyle/>
        <a:p>
          <a:r>
            <a:rPr lang="en-US"/>
            <a:t>Melhorias desejáveis</a:t>
          </a:r>
        </a:p>
      </dgm:t>
    </dgm:pt>
    <dgm:pt modelId="{0454DAEF-19EB-4F35-85C8-3003CD5B76B8}" type="parTrans" cxnId="{5E5DD1A3-9528-4BF3-8ADF-132FE111D533}">
      <dgm:prSet/>
      <dgm:spPr/>
      <dgm:t>
        <a:bodyPr/>
        <a:lstStyle/>
        <a:p>
          <a:endParaRPr lang="en-US"/>
        </a:p>
      </dgm:t>
    </dgm:pt>
    <dgm:pt modelId="{FC1A2983-FD22-4BDE-AE62-0ED8360350B2}" type="sibTrans" cxnId="{5E5DD1A3-9528-4BF3-8ADF-132FE111D533}">
      <dgm:prSet/>
      <dgm:spPr/>
      <dgm:t>
        <a:bodyPr/>
        <a:lstStyle/>
        <a:p>
          <a:endParaRPr lang="en-US"/>
        </a:p>
      </dgm:t>
    </dgm:pt>
    <dgm:pt modelId="{B38F6F03-5C8A-418B-8B87-165A806707FA}">
      <dgm:prSet/>
      <dgm:spPr/>
      <dgm:t>
        <a:bodyPr/>
        <a:lstStyle/>
        <a:p>
          <a:r>
            <a:rPr lang="en-US"/>
            <a:t>Integração com o Packet Tracer</a:t>
          </a:r>
        </a:p>
      </dgm:t>
    </dgm:pt>
    <dgm:pt modelId="{FD6014E5-8391-4489-9955-87C4FA2EB2BB}" type="parTrans" cxnId="{70844331-F805-4342-BEFF-28F715ADF166}">
      <dgm:prSet/>
      <dgm:spPr/>
      <dgm:t>
        <a:bodyPr/>
        <a:lstStyle/>
        <a:p>
          <a:endParaRPr lang="en-US"/>
        </a:p>
      </dgm:t>
    </dgm:pt>
    <dgm:pt modelId="{00940F69-C872-48DC-983C-B97548510391}" type="sibTrans" cxnId="{70844331-F805-4342-BEFF-28F715ADF166}">
      <dgm:prSet/>
      <dgm:spPr/>
      <dgm:t>
        <a:bodyPr/>
        <a:lstStyle/>
        <a:p>
          <a:endParaRPr lang="en-US"/>
        </a:p>
      </dgm:t>
    </dgm:pt>
    <dgm:pt modelId="{CE312C9D-C0D5-42C2-B52E-5B2ACB050D0F}" type="pres">
      <dgm:prSet presAssocID="{04542CAA-4769-4D9D-BA00-7A5A60FCAC31}" presName="linear" presStyleCnt="0">
        <dgm:presLayoutVars>
          <dgm:dir/>
          <dgm:animLvl val="lvl"/>
          <dgm:resizeHandles val="exact"/>
        </dgm:presLayoutVars>
      </dgm:prSet>
      <dgm:spPr/>
    </dgm:pt>
    <dgm:pt modelId="{98C7EBD8-2CAE-4085-9853-572E2C50D8E2}" type="pres">
      <dgm:prSet presAssocID="{83559E09-7122-46EF-BB48-3AD93E0C4255}" presName="parentLin" presStyleCnt="0"/>
      <dgm:spPr/>
    </dgm:pt>
    <dgm:pt modelId="{9081F5AD-8605-41B6-A3C2-DF4FEA23643A}" type="pres">
      <dgm:prSet presAssocID="{83559E09-7122-46EF-BB48-3AD93E0C4255}" presName="parentLeftMargin" presStyleLbl="node1" presStyleIdx="0" presStyleCnt="3"/>
      <dgm:spPr/>
    </dgm:pt>
    <dgm:pt modelId="{FBC7F082-26AF-4609-AC93-29895998FC64}" type="pres">
      <dgm:prSet presAssocID="{83559E09-7122-46EF-BB48-3AD93E0C42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5F0D85-BC06-48B7-BF21-30DA6D7279DD}" type="pres">
      <dgm:prSet presAssocID="{83559E09-7122-46EF-BB48-3AD93E0C4255}" presName="negativeSpace" presStyleCnt="0"/>
      <dgm:spPr/>
    </dgm:pt>
    <dgm:pt modelId="{68C60950-25FB-4FAD-9F12-49A786990814}" type="pres">
      <dgm:prSet presAssocID="{83559E09-7122-46EF-BB48-3AD93E0C4255}" presName="childText" presStyleLbl="conFgAcc1" presStyleIdx="0" presStyleCnt="3">
        <dgm:presLayoutVars>
          <dgm:bulletEnabled val="1"/>
        </dgm:presLayoutVars>
      </dgm:prSet>
      <dgm:spPr/>
    </dgm:pt>
    <dgm:pt modelId="{288B1A69-7FA8-451F-927C-B4C0282C0C60}" type="pres">
      <dgm:prSet presAssocID="{EA9C5C07-62B4-4A25-A06A-1DB695D025A3}" presName="spaceBetweenRectangles" presStyleCnt="0"/>
      <dgm:spPr/>
    </dgm:pt>
    <dgm:pt modelId="{08C49E0D-E305-4D74-8CE4-55D9EF2357DA}" type="pres">
      <dgm:prSet presAssocID="{59A7DC15-E79B-4915-A65D-6C3A11211DC2}" presName="parentLin" presStyleCnt="0"/>
      <dgm:spPr/>
    </dgm:pt>
    <dgm:pt modelId="{FF0993E8-B799-40F6-896C-3C41B2314299}" type="pres">
      <dgm:prSet presAssocID="{59A7DC15-E79B-4915-A65D-6C3A11211DC2}" presName="parentLeftMargin" presStyleLbl="node1" presStyleIdx="0" presStyleCnt="3"/>
      <dgm:spPr/>
    </dgm:pt>
    <dgm:pt modelId="{6F5DACFF-6022-4B45-9338-0B33D8DF5116}" type="pres">
      <dgm:prSet presAssocID="{59A7DC15-E79B-4915-A65D-6C3A11211D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D47631-AFEB-44AF-9641-01A1F24B1D6F}" type="pres">
      <dgm:prSet presAssocID="{59A7DC15-E79B-4915-A65D-6C3A11211DC2}" presName="negativeSpace" presStyleCnt="0"/>
      <dgm:spPr/>
    </dgm:pt>
    <dgm:pt modelId="{8E9676B8-76EB-4912-9EC1-C0D5D380E3B2}" type="pres">
      <dgm:prSet presAssocID="{59A7DC15-E79B-4915-A65D-6C3A11211DC2}" presName="childText" presStyleLbl="conFgAcc1" presStyleIdx="1" presStyleCnt="3">
        <dgm:presLayoutVars>
          <dgm:bulletEnabled val="1"/>
        </dgm:presLayoutVars>
      </dgm:prSet>
      <dgm:spPr/>
    </dgm:pt>
    <dgm:pt modelId="{20527E06-1933-4917-A9CA-B44D96838382}" type="pres">
      <dgm:prSet presAssocID="{FC1A2983-FD22-4BDE-AE62-0ED8360350B2}" presName="spaceBetweenRectangles" presStyleCnt="0"/>
      <dgm:spPr/>
    </dgm:pt>
    <dgm:pt modelId="{161187CD-6B6A-42CA-ACFA-202FC0B5A210}" type="pres">
      <dgm:prSet presAssocID="{B38F6F03-5C8A-418B-8B87-165A806707FA}" presName="parentLin" presStyleCnt="0"/>
      <dgm:spPr/>
    </dgm:pt>
    <dgm:pt modelId="{AAC30D90-7F0C-4D07-A5E9-E7E5AB7F9C70}" type="pres">
      <dgm:prSet presAssocID="{B38F6F03-5C8A-418B-8B87-165A806707FA}" presName="parentLeftMargin" presStyleLbl="node1" presStyleIdx="1" presStyleCnt="3"/>
      <dgm:spPr/>
    </dgm:pt>
    <dgm:pt modelId="{FCCFF8D2-578A-4C8A-92E4-3B4B976438E8}" type="pres">
      <dgm:prSet presAssocID="{B38F6F03-5C8A-418B-8B87-165A806707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5190152-F446-4C92-84C0-D64DCAF61E79}" type="pres">
      <dgm:prSet presAssocID="{B38F6F03-5C8A-418B-8B87-165A806707FA}" presName="negativeSpace" presStyleCnt="0"/>
      <dgm:spPr/>
    </dgm:pt>
    <dgm:pt modelId="{97771128-2915-4386-BFCB-D6FF3BF534CC}" type="pres">
      <dgm:prSet presAssocID="{B38F6F03-5C8A-418B-8B87-165A806707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ADEB400-4F5B-44F3-ACB9-BC686A49059A}" type="presOf" srcId="{B38F6F03-5C8A-418B-8B87-165A806707FA}" destId="{FCCFF8D2-578A-4C8A-92E4-3B4B976438E8}" srcOrd="1" destOrd="0" presId="urn:microsoft.com/office/officeart/2005/8/layout/list1"/>
    <dgm:cxn modelId="{AA73DF0F-001C-4010-B1E7-6556A866E172}" type="presOf" srcId="{83559E09-7122-46EF-BB48-3AD93E0C4255}" destId="{9081F5AD-8605-41B6-A3C2-DF4FEA23643A}" srcOrd="0" destOrd="0" presId="urn:microsoft.com/office/officeart/2005/8/layout/list1"/>
    <dgm:cxn modelId="{E1D54424-FC0E-4A7B-99A4-6FEA439778DD}" type="presOf" srcId="{59A7DC15-E79B-4915-A65D-6C3A11211DC2}" destId="{FF0993E8-B799-40F6-896C-3C41B2314299}" srcOrd="0" destOrd="0" presId="urn:microsoft.com/office/officeart/2005/8/layout/list1"/>
    <dgm:cxn modelId="{70844331-F805-4342-BEFF-28F715ADF166}" srcId="{04542CAA-4769-4D9D-BA00-7A5A60FCAC31}" destId="{B38F6F03-5C8A-418B-8B87-165A806707FA}" srcOrd="2" destOrd="0" parTransId="{FD6014E5-8391-4489-9955-87C4FA2EB2BB}" sibTransId="{00940F69-C872-48DC-983C-B97548510391}"/>
    <dgm:cxn modelId="{260AB96A-A9CC-4194-B9BE-D1A0507F20DF}" type="presOf" srcId="{B38F6F03-5C8A-418B-8B87-165A806707FA}" destId="{AAC30D90-7F0C-4D07-A5E9-E7E5AB7F9C70}" srcOrd="0" destOrd="0" presId="urn:microsoft.com/office/officeart/2005/8/layout/list1"/>
    <dgm:cxn modelId="{1963F94F-B282-4C2C-815C-1B5E3E1075D9}" type="presOf" srcId="{83559E09-7122-46EF-BB48-3AD93E0C4255}" destId="{FBC7F082-26AF-4609-AC93-29895998FC64}" srcOrd="1" destOrd="0" presId="urn:microsoft.com/office/officeart/2005/8/layout/list1"/>
    <dgm:cxn modelId="{EE592E76-3700-4C83-AF87-CB67FD8B329B}" type="presOf" srcId="{59A7DC15-E79B-4915-A65D-6C3A11211DC2}" destId="{6F5DACFF-6022-4B45-9338-0B33D8DF5116}" srcOrd="1" destOrd="0" presId="urn:microsoft.com/office/officeart/2005/8/layout/list1"/>
    <dgm:cxn modelId="{F754998C-F0AC-4429-87C1-1DB0EE3B3EF0}" type="presOf" srcId="{04542CAA-4769-4D9D-BA00-7A5A60FCAC31}" destId="{CE312C9D-C0D5-42C2-B52E-5B2ACB050D0F}" srcOrd="0" destOrd="0" presId="urn:microsoft.com/office/officeart/2005/8/layout/list1"/>
    <dgm:cxn modelId="{5E5DD1A3-9528-4BF3-8ADF-132FE111D533}" srcId="{04542CAA-4769-4D9D-BA00-7A5A60FCAC31}" destId="{59A7DC15-E79B-4915-A65D-6C3A11211DC2}" srcOrd="1" destOrd="0" parTransId="{0454DAEF-19EB-4F35-85C8-3003CD5B76B8}" sibTransId="{FC1A2983-FD22-4BDE-AE62-0ED8360350B2}"/>
    <dgm:cxn modelId="{1FB0C9CD-3DD6-48E4-89D4-A64731BC05E5}" srcId="{04542CAA-4769-4D9D-BA00-7A5A60FCAC31}" destId="{83559E09-7122-46EF-BB48-3AD93E0C4255}" srcOrd="0" destOrd="0" parTransId="{1EB8E3B1-55A2-4433-8FA1-64720F58B512}" sibTransId="{EA9C5C07-62B4-4A25-A06A-1DB695D025A3}"/>
    <dgm:cxn modelId="{E8EA0E44-4F8F-4AFD-A178-053D4D74550E}" type="presParOf" srcId="{CE312C9D-C0D5-42C2-B52E-5B2ACB050D0F}" destId="{98C7EBD8-2CAE-4085-9853-572E2C50D8E2}" srcOrd="0" destOrd="0" presId="urn:microsoft.com/office/officeart/2005/8/layout/list1"/>
    <dgm:cxn modelId="{FD5ED2DB-530B-4263-98D8-6F8736E48B53}" type="presParOf" srcId="{98C7EBD8-2CAE-4085-9853-572E2C50D8E2}" destId="{9081F5AD-8605-41B6-A3C2-DF4FEA23643A}" srcOrd="0" destOrd="0" presId="urn:microsoft.com/office/officeart/2005/8/layout/list1"/>
    <dgm:cxn modelId="{69308F81-2D35-4FA0-9C71-4BEFB7A1AE53}" type="presParOf" srcId="{98C7EBD8-2CAE-4085-9853-572E2C50D8E2}" destId="{FBC7F082-26AF-4609-AC93-29895998FC64}" srcOrd="1" destOrd="0" presId="urn:microsoft.com/office/officeart/2005/8/layout/list1"/>
    <dgm:cxn modelId="{3B10E116-CD2F-4ADD-B6E0-C63A8DB40785}" type="presParOf" srcId="{CE312C9D-C0D5-42C2-B52E-5B2ACB050D0F}" destId="{A85F0D85-BC06-48B7-BF21-30DA6D7279DD}" srcOrd="1" destOrd="0" presId="urn:microsoft.com/office/officeart/2005/8/layout/list1"/>
    <dgm:cxn modelId="{82C5DD42-92CF-44BC-AFA8-1E341B6E675E}" type="presParOf" srcId="{CE312C9D-C0D5-42C2-B52E-5B2ACB050D0F}" destId="{68C60950-25FB-4FAD-9F12-49A786990814}" srcOrd="2" destOrd="0" presId="urn:microsoft.com/office/officeart/2005/8/layout/list1"/>
    <dgm:cxn modelId="{36894E82-1065-4E8A-89B2-30F6625BE993}" type="presParOf" srcId="{CE312C9D-C0D5-42C2-B52E-5B2ACB050D0F}" destId="{288B1A69-7FA8-451F-927C-B4C0282C0C60}" srcOrd="3" destOrd="0" presId="urn:microsoft.com/office/officeart/2005/8/layout/list1"/>
    <dgm:cxn modelId="{3FA6CD22-9562-4895-ACD3-8F7AC3E586CC}" type="presParOf" srcId="{CE312C9D-C0D5-42C2-B52E-5B2ACB050D0F}" destId="{08C49E0D-E305-4D74-8CE4-55D9EF2357DA}" srcOrd="4" destOrd="0" presId="urn:microsoft.com/office/officeart/2005/8/layout/list1"/>
    <dgm:cxn modelId="{13FDF536-BAA8-42DE-A100-0EBCE77F87BF}" type="presParOf" srcId="{08C49E0D-E305-4D74-8CE4-55D9EF2357DA}" destId="{FF0993E8-B799-40F6-896C-3C41B2314299}" srcOrd="0" destOrd="0" presId="urn:microsoft.com/office/officeart/2005/8/layout/list1"/>
    <dgm:cxn modelId="{A54EB383-4665-4EDD-BB5A-DCC41F68EA18}" type="presParOf" srcId="{08C49E0D-E305-4D74-8CE4-55D9EF2357DA}" destId="{6F5DACFF-6022-4B45-9338-0B33D8DF5116}" srcOrd="1" destOrd="0" presId="urn:microsoft.com/office/officeart/2005/8/layout/list1"/>
    <dgm:cxn modelId="{BF059212-FAFC-4FF9-94A6-5F78242601A6}" type="presParOf" srcId="{CE312C9D-C0D5-42C2-B52E-5B2ACB050D0F}" destId="{BDD47631-AFEB-44AF-9641-01A1F24B1D6F}" srcOrd="5" destOrd="0" presId="urn:microsoft.com/office/officeart/2005/8/layout/list1"/>
    <dgm:cxn modelId="{E05F87CF-C42F-41CD-BC23-07C99B933A55}" type="presParOf" srcId="{CE312C9D-C0D5-42C2-B52E-5B2ACB050D0F}" destId="{8E9676B8-76EB-4912-9EC1-C0D5D380E3B2}" srcOrd="6" destOrd="0" presId="urn:microsoft.com/office/officeart/2005/8/layout/list1"/>
    <dgm:cxn modelId="{733AD027-9E4D-47A7-9B98-4CC4801D0AA6}" type="presParOf" srcId="{CE312C9D-C0D5-42C2-B52E-5B2ACB050D0F}" destId="{20527E06-1933-4917-A9CA-B44D96838382}" srcOrd="7" destOrd="0" presId="urn:microsoft.com/office/officeart/2005/8/layout/list1"/>
    <dgm:cxn modelId="{9D386271-A780-4985-9A18-3C07EAF06150}" type="presParOf" srcId="{CE312C9D-C0D5-42C2-B52E-5B2ACB050D0F}" destId="{161187CD-6B6A-42CA-ACFA-202FC0B5A210}" srcOrd="8" destOrd="0" presId="urn:microsoft.com/office/officeart/2005/8/layout/list1"/>
    <dgm:cxn modelId="{15B4EA5A-3E2E-4470-A84A-912AEC07FC07}" type="presParOf" srcId="{161187CD-6B6A-42CA-ACFA-202FC0B5A210}" destId="{AAC30D90-7F0C-4D07-A5E9-E7E5AB7F9C70}" srcOrd="0" destOrd="0" presId="urn:microsoft.com/office/officeart/2005/8/layout/list1"/>
    <dgm:cxn modelId="{B8F0FFF3-5374-4C6E-BFE8-C88A569A5E5E}" type="presParOf" srcId="{161187CD-6B6A-42CA-ACFA-202FC0B5A210}" destId="{FCCFF8D2-578A-4C8A-92E4-3B4B976438E8}" srcOrd="1" destOrd="0" presId="urn:microsoft.com/office/officeart/2005/8/layout/list1"/>
    <dgm:cxn modelId="{2D48692C-FD5B-479B-897A-C2A94F8E7009}" type="presParOf" srcId="{CE312C9D-C0D5-42C2-B52E-5B2ACB050D0F}" destId="{15190152-F446-4C92-84C0-D64DCAF61E79}" srcOrd="9" destOrd="0" presId="urn:microsoft.com/office/officeart/2005/8/layout/list1"/>
    <dgm:cxn modelId="{089BAE20-284A-47C3-B0B9-17D57634A9E2}" type="presParOf" srcId="{CE312C9D-C0D5-42C2-B52E-5B2ACB050D0F}" destId="{97771128-2915-4386-BFCB-D6FF3BF534C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A0569-5C75-4315-B27F-CB788959655C}">
      <dsp:nvSpPr>
        <dsp:cNvPr id="0" name=""/>
        <dsp:cNvSpPr/>
      </dsp:nvSpPr>
      <dsp:spPr>
        <a:xfrm>
          <a:off x="0" y="0"/>
          <a:ext cx="5301755" cy="13698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Tema</a:t>
          </a:r>
          <a:endParaRPr lang="en-US" sz="3300" kern="1200" dirty="0"/>
        </a:p>
      </dsp:txBody>
      <dsp:txXfrm>
        <a:off x="40123" y="40123"/>
        <a:ext cx="3823539" cy="1289641"/>
      </dsp:txXfrm>
    </dsp:sp>
    <dsp:sp modelId="{BE61B4AC-DAF4-41FA-9F88-732549AEBC15}">
      <dsp:nvSpPr>
        <dsp:cNvPr id="0" name=""/>
        <dsp:cNvSpPr/>
      </dsp:nvSpPr>
      <dsp:spPr>
        <a:xfrm>
          <a:off x="467801" y="1598201"/>
          <a:ext cx="5301755" cy="1369887"/>
        </a:xfrm>
        <a:prstGeom prst="roundRect">
          <a:avLst>
            <a:gd name="adj" fmla="val 10000"/>
          </a:avLst>
        </a:prstGeom>
        <a:solidFill>
          <a:schemeClr val="accent2">
            <a:hueOff val="580323"/>
            <a:satOff val="-5172"/>
            <a:lumOff val="-107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Diretrizes da pesquisa</a:t>
          </a:r>
        </a:p>
      </dsp:txBody>
      <dsp:txXfrm>
        <a:off x="507924" y="1638324"/>
        <a:ext cx="3863280" cy="1289641"/>
      </dsp:txXfrm>
    </dsp:sp>
    <dsp:sp modelId="{37C730EA-9B68-4366-8B6E-4FF1F79E3858}">
      <dsp:nvSpPr>
        <dsp:cNvPr id="0" name=""/>
        <dsp:cNvSpPr/>
      </dsp:nvSpPr>
      <dsp:spPr>
        <a:xfrm>
          <a:off x="935603" y="3196403"/>
          <a:ext cx="5301755" cy="1369887"/>
        </a:xfrm>
        <a:prstGeom prst="roundRect">
          <a:avLst>
            <a:gd name="adj" fmla="val 10000"/>
          </a:avLst>
        </a:prstGeom>
        <a:solidFill>
          <a:schemeClr val="accent2">
            <a:hueOff val="1160647"/>
            <a:satOff val="-10343"/>
            <a:lumOff val="-2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Fontes confiáveis</a:t>
          </a:r>
        </a:p>
      </dsp:txBody>
      <dsp:txXfrm>
        <a:off x="975726" y="3236526"/>
        <a:ext cx="3863280" cy="1289641"/>
      </dsp:txXfrm>
    </dsp:sp>
    <dsp:sp modelId="{38B9EC39-A723-46C8-AE40-E5968A1889CB}">
      <dsp:nvSpPr>
        <dsp:cNvPr id="0" name=""/>
        <dsp:cNvSpPr/>
      </dsp:nvSpPr>
      <dsp:spPr>
        <a:xfrm>
          <a:off x="4411328" y="1038831"/>
          <a:ext cx="890426" cy="890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11674" y="1038831"/>
        <a:ext cx="489734" cy="670046"/>
      </dsp:txXfrm>
    </dsp:sp>
    <dsp:sp modelId="{FF62FA84-067C-4897-8921-8A1E0FC2E809}">
      <dsp:nvSpPr>
        <dsp:cNvPr id="0" name=""/>
        <dsp:cNvSpPr/>
      </dsp:nvSpPr>
      <dsp:spPr>
        <a:xfrm>
          <a:off x="4879130" y="2627900"/>
          <a:ext cx="890426" cy="8904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79396"/>
            <a:satOff val="-14825"/>
            <a:lumOff val="-88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179396"/>
              <a:satOff val="-14825"/>
              <a:lumOff val="-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9476" y="2627900"/>
        <a:ext cx="489734" cy="670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FD230-5DAE-4422-BB9E-FAE08B437DB9}">
      <dsp:nvSpPr>
        <dsp:cNvPr id="0" name=""/>
        <dsp:cNvSpPr/>
      </dsp:nvSpPr>
      <dsp:spPr>
        <a:xfrm>
          <a:off x="0" y="0"/>
          <a:ext cx="5194300" cy="11231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Coleta de dados</a:t>
          </a:r>
        </a:p>
      </dsp:txBody>
      <dsp:txXfrm>
        <a:off x="32897" y="32897"/>
        <a:ext cx="3887383" cy="1057394"/>
      </dsp:txXfrm>
    </dsp:sp>
    <dsp:sp modelId="{9F1161E6-B586-4244-8D99-18D86D1A7151}">
      <dsp:nvSpPr>
        <dsp:cNvPr id="0" name=""/>
        <dsp:cNvSpPr/>
      </dsp:nvSpPr>
      <dsp:spPr>
        <a:xfrm>
          <a:off x="435022" y="1327404"/>
          <a:ext cx="5194300" cy="1123188"/>
        </a:xfrm>
        <a:prstGeom prst="roundRect">
          <a:avLst>
            <a:gd name="adj" fmla="val 10000"/>
          </a:avLst>
        </a:prstGeom>
        <a:solidFill>
          <a:schemeClr val="accent5">
            <a:hueOff val="599641"/>
            <a:satOff val="7966"/>
            <a:lumOff val="19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Contextualização socioeconômica</a:t>
          </a:r>
          <a:endParaRPr lang="en-US" sz="2900" kern="1200" dirty="0"/>
        </a:p>
      </dsp:txBody>
      <dsp:txXfrm>
        <a:off x="467919" y="1360301"/>
        <a:ext cx="3963411" cy="1057394"/>
      </dsp:txXfrm>
    </dsp:sp>
    <dsp:sp modelId="{4DA75EDA-CD1B-4E3B-B27D-3387B2D50036}">
      <dsp:nvSpPr>
        <dsp:cNvPr id="0" name=""/>
        <dsp:cNvSpPr/>
      </dsp:nvSpPr>
      <dsp:spPr>
        <a:xfrm>
          <a:off x="863552" y="2654808"/>
          <a:ext cx="5194300" cy="1123188"/>
        </a:xfrm>
        <a:prstGeom prst="roundRect">
          <a:avLst>
            <a:gd name="adj" fmla="val 10000"/>
          </a:avLst>
        </a:prstGeom>
        <a:solidFill>
          <a:schemeClr val="accent5">
            <a:hueOff val="1199281"/>
            <a:satOff val="15932"/>
            <a:lumOff val="3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Integração</a:t>
          </a:r>
          <a:r>
            <a:rPr lang="en-US" sz="2900" kern="1200" dirty="0"/>
            <a:t> com o Microsoft Power BI</a:t>
          </a:r>
        </a:p>
      </dsp:txBody>
      <dsp:txXfrm>
        <a:off x="896449" y="2687705"/>
        <a:ext cx="3969904" cy="1057394"/>
      </dsp:txXfrm>
    </dsp:sp>
    <dsp:sp modelId="{D1CF8BB4-F21A-43E2-BEAB-4F10CF535874}">
      <dsp:nvSpPr>
        <dsp:cNvPr id="0" name=""/>
        <dsp:cNvSpPr/>
      </dsp:nvSpPr>
      <dsp:spPr>
        <a:xfrm>
          <a:off x="1298574" y="3982212"/>
          <a:ext cx="5194300" cy="1123188"/>
        </a:xfrm>
        <a:prstGeom prst="roundRect">
          <a:avLst>
            <a:gd name="adj" fmla="val 10000"/>
          </a:avLst>
        </a:prstGeom>
        <a:solidFill>
          <a:schemeClr val="accent5">
            <a:hueOff val="1798922"/>
            <a:satOff val="23898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Tratamento dos dados</a:t>
          </a:r>
          <a:endParaRPr lang="pt-BR" sz="2900" kern="1200"/>
        </a:p>
      </dsp:txBody>
      <dsp:txXfrm>
        <a:off x="1331471" y="4015109"/>
        <a:ext cx="3963411" cy="1057394"/>
      </dsp:txXfrm>
    </dsp:sp>
    <dsp:sp modelId="{B466ABCD-6477-4F66-94B3-9101D69DE089}">
      <dsp:nvSpPr>
        <dsp:cNvPr id="0" name=""/>
        <dsp:cNvSpPr/>
      </dsp:nvSpPr>
      <dsp:spPr>
        <a:xfrm>
          <a:off x="446422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28493" y="860259"/>
        <a:ext cx="401540" cy="549379"/>
      </dsp:txXfrm>
    </dsp:sp>
    <dsp:sp modelId="{4C0D52DB-8A0B-4CC2-87CE-8720197E8493}">
      <dsp:nvSpPr>
        <dsp:cNvPr id="0" name=""/>
        <dsp:cNvSpPr/>
      </dsp:nvSpPr>
      <dsp:spPr>
        <a:xfrm>
          <a:off x="4899250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161664"/>
            <a:satOff val="10755"/>
            <a:lumOff val="519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63516" y="2187663"/>
        <a:ext cx="401540" cy="549379"/>
      </dsp:txXfrm>
    </dsp:sp>
    <dsp:sp modelId="{CCD428C8-E4CB-4DB9-ADED-EEED185BC9F5}">
      <dsp:nvSpPr>
        <dsp:cNvPr id="0" name=""/>
        <dsp:cNvSpPr/>
      </dsp:nvSpPr>
      <dsp:spPr>
        <a:xfrm>
          <a:off x="5327780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2323328"/>
            <a:satOff val="21510"/>
            <a:lumOff val="103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492046" y="3515067"/>
        <a:ext cx="401540" cy="549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60950-25FB-4FAD-9F12-49A786990814}">
      <dsp:nvSpPr>
        <dsp:cNvPr id="0" name=""/>
        <dsp:cNvSpPr/>
      </dsp:nvSpPr>
      <dsp:spPr>
        <a:xfrm>
          <a:off x="0" y="1069225"/>
          <a:ext cx="623735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7F082-26AF-4609-AC93-29895998FC64}">
      <dsp:nvSpPr>
        <dsp:cNvPr id="0" name=""/>
        <dsp:cNvSpPr/>
      </dsp:nvSpPr>
      <dsp:spPr>
        <a:xfrm>
          <a:off x="311867" y="714985"/>
          <a:ext cx="4366151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Informações obtidas</a:t>
          </a:r>
        </a:p>
      </dsp:txBody>
      <dsp:txXfrm>
        <a:off x="346452" y="749570"/>
        <a:ext cx="4296981" cy="639310"/>
      </dsp:txXfrm>
    </dsp:sp>
    <dsp:sp modelId="{8E9676B8-76EB-4912-9EC1-C0D5D380E3B2}">
      <dsp:nvSpPr>
        <dsp:cNvPr id="0" name=""/>
        <dsp:cNvSpPr/>
      </dsp:nvSpPr>
      <dsp:spPr>
        <a:xfrm>
          <a:off x="0" y="2157865"/>
          <a:ext cx="623735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DACFF-6022-4B45-9338-0B33D8DF5116}">
      <dsp:nvSpPr>
        <dsp:cNvPr id="0" name=""/>
        <dsp:cNvSpPr/>
      </dsp:nvSpPr>
      <dsp:spPr>
        <a:xfrm>
          <a:off x="311867" y="1803625"/>
          <a:ext cx="4366151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Melhorias desejáveis</a:t>
          </a:r>
        </a:p>
      </dsp:txBody>
      <dsp:txXfrm>
        <a:off x="346452" y="1838210"/>
        <a:ext cx="4296981" cy="639310"/>
      </dsp:txXfrm>
    </dsp:sp>
    <dsp:sp modelId="{97771128-2915-4386-BFCB-D6FF3BF534CC}">
      <dsp:nvSpPr>
        <dsp:cNvPr id="0" name=""/>
        <dsp:cNvSpPr/>
      </dsp:nvSpPr>
      <dsp:spPr>
        <a:xfrm>
          <a:off x="0" y="3246505"/>
          <a:ext cx="623735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FF8D2-578A-4C8A-92E4-3B4B976438E8}">
      <dsp:nvSpPr>
        <dsp:cNvPr id="0" name=""/>
        <dsp:cNvSpPr/>
      </dsp:nvSpPr>
      <dsp:spPr>
        <a:xfrm>
          <a:off x="311867" y="2892265"/>
          <a:ext cx="4366151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030" tIns="0" rIns="1650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Integração com o Packet Tracer</a:t>
          </a:r>
        </a:p>
      </dsp:txBody>
      <dsp:txXfrm>
        <a:off x="346452" y="2926850"/>
        <a:ext cx="4296981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63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82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77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00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45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1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949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34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77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64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8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1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8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43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74532-B109-42D0-AA75-FF8C54D0562F}" type="datetimeFigureOut">
              <a:rPr lang="pt-BR" smtClean="0"/>
              <a:t>18/06/2019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41869E-1F37-4ECC-8B88-2D1BAA35C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A4A05-152A-4933-872F-D348A975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/>
              <a:t>ANÁLISE QUANTITATIVA DAS FARMÁCIAS CREDENCIADAS AO SISTEMA DE FARMÁCIAS POPULARES NA CIDADE DE SÃO PAULO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A1A774-EE87-41FD-AFC6-C2DDEB333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21" y="4436163"/>
            <a:ext cx="11375701" cy="20835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t-BR" dirty="0"/>
              <a:t>André Luiz Silva Santos</a:t>
            </a:r>
          </a:p>
          <a:p>
            <a:pPr algn="r"/>
            <a:r>
              <a:rPr lang="pt-BR" dirty="0"/>
              <a:t>Everton dos Santos Molizani</a:t>
            </a:r>
          </a:p>
          <a:p>
            <a:pPr algn="r"/>
            <a:r>
              <a:rPr lang="pt-BR" dirty="0"/>
              <a:t>Guilherme Augusto dos Santos </a:t>
            </a:r>
          </a:p>
          <a:p>
            <a:pPr algn="r"/>
            <a:r>
              <a:rPr lang="pt-BR" dirty="0"/>
              <a:t>Luiz Guilherme Pepe </a:t>
            </a:r>
            <a:r>
              <a:rPr lang="pt-BR" dirty="0" err="1"/>
              <a:t>Priolli</a:t>
            </a:r>
            <a:endParaRPr lang="pt-BR" dirty="0"/>
          </a:p>
          <a:p>
            <a:pPr algn="l"/>
            <a:r>
              <a:rPr lang="pt-BR" dirty="0"/>
              <a:t>Professor Luciano Marin</a:t>
            </a:r>
          </a:p>
          <a:p>
            <a:pPr algn="r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24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86A198EF-6B7D-4B36-8666-4EE5A3BC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DBA80-2D02-4B0A-B77A-61245CFE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Introdução</a:t>
            </a:r>
            <a:endParaRPr lang="pt-BR" sz="3600">
              <a:solidFill>
                <a:srgbClr val="000000"/>
              </a:solidFill>
            </a:endParaRPr>
          </a:p>
        </p:txBody>
      </p:sp>
      <p:sp useBgFill="1">
        <p:nvSpPr>
          <p:cNvPr id="23" name="Rounded Rectangle 16">
            <a:extLst>
              <a:ext uri="{FF2B5EF4-FFF2-40B4-BE49-F238E27FC236}">
                <a16:creationId xmlns:a16="http://schemas.microsoft.com/office/drawing/2014/main" id="{17348318-06B3-4581-BDC7-8BB5ACC0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284EDEE4-D512-4009-8EEF-CE63D59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D0D74DB-6C71-4213-85FF-20DD13769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E2ECCA0-3402-41F6-B3F0-C0614487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8D51413-DF87-4855-8485-2BD24C20D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DD05C6A-7DF1-4600-883B-B5E8D2415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7050BDD-AE45-4BCF-A4B4-E66D5499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BFDB4D1-F713-4EE1-9802-3EC51960B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43289B7-7FBD-44BD-9392-B321B6553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468678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75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367E6F-1973-4B9C-A8B4-60CC7246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Metodologia</a:t>
            </a:r>
            <a:endParaRPr lang="pt-BR" sz="3400">
              <a:solidFill>
                <a:srgbClr val="FFFFFF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5" name="Espaço Reservado para Conteúdo 2">
            <a:extLst>
              <a:ext uri="{FF2B5EF4-FFF2-40B4-BE49-F238E27FC236}">
                <a16:creationId xmlns:a16="http://schemas.microsoft.com/office/drawing/2014/main" id="{9CEBE5A9-C753-4352-94FA-997E0B888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91221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24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6A198EF-6B7D-4B36-8666-4EE5A3BC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B2EDB1-9E4F-4F54-A789-F387BC13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Resultados</a:t>
            </a:r>
            <a:endParaRPr lang="pt-BR" sz="3600">
              <a:solidFill>
                <a:srgbClr val="000000"/>
              </a:solidFill>
            </a:endParaRPr>
          </a:p>
        </p:txBody>
      </p:sp>
      <p:sp useBgFill="1">
        <p:nvSpPr>
          <p:cNvPr id="39" name="Rounded Rectangle 16">
            <a:extLst>
              <a:ext uri="{FF2B5EF4-FFF2-40B4-BE49-F238E27FC236}">
                <a16:creationId xmlns:a16="http://schemas.microsoft.com/office/drawing/2014/main" id="{17348318-06B3-4581-BDC7-8BB5ACC0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4EDEE4-D512-4009-8EEF-CE63D59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0D0D74DB-6C71-4213-85FF-20DD13769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E2ECCA0-3402-41F6-B3F0-C0614487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E8D51413-DF87-4855-8485-2BD24C20D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BDD05C6A-7DF1-4600-883B-B5E8D2415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47050BDD-AE45-4BCF-A4B4-E66D5499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9BFDB4D1-F713-4EE1-9802-3EC51960B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32" name="Espaço Reservado para Conteúdo 2">
            <a:extLst>
              <a:ext uri="{FF2B5EF4-FFF2-40B4-BE49-F238E27FC236}">
                <a16:creationId xmlns:a16="http://schemas.microsoft.com/office/drawing/2014/main" id="{9DFDAEA3-7038-47E7-A1D8-0F1C3EA7A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179259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40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58171-CAF2-4F0E-8F27-75C037E7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Considerações Finais</a:t>
            </a:r>
            <a:endParaRPr lang="pt-BR" sz="3600"/>
          </a:p>
        </p:txBody>
      </p:sp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E0001-51F3-4085-8330-719E83BB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r>
              <a:rPr lang="en-US" sz="2000"/>
              <a:t>A importância desse tipo de mapeamento para a sociedade</a:t>
            </a:r>
          </a:p>
          <a:p>
            <a:endParaRPr lang="en-US" sz="2000"/>
          </a:p>
          <a:p>
            <a:r>
              <a:rPr lang="en-US" sz="2000"/>
              <a:t>A relação do projeto com a disciplina de redes</a:t>
            </a:r>
          </a:p>
          <a:p>
            <a:endParaRPr lang="en-US" sz="2000"/>
          </a:p>
          <a:p>
            <a:r>
              <a:rPr lang="en-US" sz="2000"/>
              <a:t>O quanto IoT pode facilitar tudo isso</a:t>
            </a:r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16032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58171-CAF2-4F0E-8F27-75C037E7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736" y="0"/>
            <a:ext cx="10018713" cy="1185333"/>
          </a:xfrm>
        </p:spPr>
        <p:txBody>
          <a:bodyPr>
            <a:normAutofit/>
          </a:bodyPr>
          <a:lstStyle/>
          <a:p>
            <a:r>
              <a:rPr lang="pt-BR" b="1" dirty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E0001-51F3-4085-8330-719E83BB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736" y="729202"/>
            <a:ext cx="10634383" cy="5989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800" i="1" dirty="0"/>
              <a:t>Farmácias e Drogarias Credenciadas no Aqui Tem Farmácia Popular Estabelecimentos no Estado de São Paulo </a:t>
            </a:r>
            <a:r>
              <a:rPr lang="pt-BR" sz="1800" dirty="0"/>
              <a:t>Disponível em: &lt;portalms.saude.gov.br&gt;. Acesso em 12 mar. 2019.</a:t>
            </a:r>
          </a:p>
          <a:p>
            <a:pPr>
              <a:lnSpc>
                <a:spcPct val="90000"/>
              </a:lnSpc>
            </a:pPr>
            <a:r>
              <a:rPr lang="pt-BR" sz="1800" i="1" dirty="0"/>
              <a:t>População Residente </a:t>
            </a:r>
            <a:r>
              <a:rPr lang="pt-BR" sz="1800" dirty="0"/>
              <a:t>Disponível em: &lt;censo2010.ibge.gov.br&gt;. Acesso em 12 mar. 2019.</a:t>
            </a:r>
          </a:p>
          <a:p>
            <a:pPr>
              <a:lnSpc>
                <a:spcPct val="90000"/>
              </a:lnSpc>
            </a:pPr>
            <a:r>
              <a:rPr lang="pt-BR" sz="1800" i="1" dirty="0"/>
              <a:t>Renda per Capita - Portal de Estatísticas do Estado de São Paulo</a:t>
            </a:r>
            <a:r>
              <a:rPr lang="pt-BR" sz="1800" dirty="0"/>
              <a:t> Disponível em: &lt;seade.gov.br&gt;. Acesso em 12 mar. 2019.</a:t>
            </a:r>
          </a:p>
          <a:p>
            <a:pPr>
              <a:lnSpc>
                <a:spcPct val="90000"/>
              </a:lnSpc>
            </a:pPr>
            <a:r>
              <a:rPr lang="pt-BR" sz="1800" i="1" dirty="0"/>
              <a:t>Renda média Familiar – Portal de Estatísticas do Estado de São Paulo</a:t>
            </a:r>
            <a:r>
              <a:rPr lang="pt-BR" sz="1800" dirty="0"/>
              <a:t> Disponível em: &lt;seade.gov.br&gt;. Acesso em 12 mar. 2019.</a:t>
            </a:r>
          </a:p>
          <a:p>
            <a:pPr>
              <a:lnSpc>
                <a:spcPct val="90000"/>
              </a:lnSpc>
            </a:pPr>
            <a:r>
              <a:rPr lang="pt-BR" sz="1800" i="1" dirty="0"/>
              <a:t>Idade média ao morrer – Mapa da Desigualdade 2018</a:t>
            </a:r>
            <a:r>
              <a:rPr lang="pt-BR" sz="1800" dirty="0"/>
              <a:t> Disponível em: &lt;www.nossasaopaulo.org.br&gt;. Acesso em 12 mar. 2019.</a:t>
            </a:r>
          </a:p>
          <a:p>
            <a:pPr>
              <a:lnSpc>
                <a:spcPct val="90000"/>
              </a:lnSpc>
            </a:pPr>
            <a:r>
              <a:rPr lang="pt-BR" sz="1800" i="1" dirty="0"/>
              <a:t>Número de mortes por doença respiratória a cada 1000 habitantes – Mapa da Desigualdade 2018 </a:t>
            </a:r>
            <a:r>
              <a:rPr lang="pt-BR" sz="1800" dirty="0"/>
              <a:t>Disponível em: &lt;www.nossasaopaulo.org.br&gt;. Acesso em 12 mar. 2019.</a:t>
            </a:r>
          </a:p>
          <a:p>
            <a:pPr>
              <a:lnSpc>
                <a:spcPct val="90000"/>
              </a:lnSpc>
            </a:pPr>
            <a:r>
              <a:rPr lang="pt-BR" sz="1800" i="1" dirty="0"/>
              <a:t>Número de mortes por doença sistema circulatório a cada 1000 habitantes – Mapa da Desigualdade 2018 Disponível</a:t>
            </a:r>
            <a:r>
              <a:rPr lang="pt-BR" sz="1800" dirty="0"/>
              <a:t> em: &lt;www.nossasaopaulo.org.br&gt;. Acesso em 12 mar. 2019.</a:t>
            </a:r>
          </a:p>
          <a:p>
            <a:pPr>
              <a:lnSpc>
                <a:spcPct val="90000"/>
              </a:lnSpc>
            </a:pPr>
            <a:r>
              <a:rPr lang="pt-BR" sz="1800" i="1" dirty="0"/>
              <a:t>Unidades Básicas de Saúde a cada 1000 habitantes </a:t>
            </a:r>
            <a:r>
              <a:rPr lang="pt-BR" sz="1800" dirty="0"/>
              <a:t>– Mapa da Desigualdade 2018 Disponível em: &lt;www.nossasaopaulo.org.br&gt;. Acesso em 12 mar. 2019.</a:t>
            </a:r>
          </a:p>
          <a:p>
            <a:pPr>
              <a:lnSpc>
                <a:spcPct val="90000"/>
              </a:lnSpc>
            </a:pPr>
            <a:r>
              <a:rPr lang="pt-BR" sz="1800" i="1" dirty="0"/>
              <a:t>Mapa da cidade de São Paulo - Mapa </a:t>
            </a:r>
            <a:r>
              <a:rPr lang="pt-BR" sz="1800" i="1" dirty="0" err="1"/>
              <a:t>sp</a:t>
            </a:r>
            <a:r>
              <a:rPr lang="pt-BR" sz="1800" dirty="0"/>
              <a:t> disponível em: &lt;pt.wikipedia.org&gt;. Acesso em 13 mar. 2019.</a:t>
            </a:r>
          </a:p>
          <a:p>
            <a:pPr>
              <a:lnSpc>
                <a:spcPct val="90000"/>
              </a:lnSpc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37961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Paralaxe</vt:lpstr>
      <vt:lpstr>ANÁLISE QUANTITATIVA DAS FARMÁCIAS CREDENCIADAS AO SISTEMA DE FARMÁCIAS POPULARES NA CIDADE DE SÃO PAULO </vt:lpstr>
      <vt:lpstr>Introdução</vt:lpstr>
      <vt:lpstr>Metodologia</vt:lpstr>
      <vt:lpstr>Resultados</vt:lpstr>
      <vt:lpstr>Considerações Finais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QUANTITATIVA DAS FARMÁCIAS CREDENCIADAS AO SISTEMA DE FARMÁCIAS POPULARES NA CIDADE DE SÃO PAULO </dc:title>
  <dc:creator>André Santos</dc:creator>
  <cp:lastModifiedBy>André Santos</cp:lastModifiedBy>
  <cp:revision>1</cp:revision>
  <dcterms:created xsi:type="dcterms:W3CDTF">2019-06-18T22:57:12Z</dcterms:created>
  <dcterms:modified xsi:type="dcterms:W3CDTF">2019-06-18T22:57:53Z</dcterms:modified>
</cp:coreProperties>
</file>