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9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 descr="C:\Users\Administrator\AppData\Roaming\Tencent\Users\1459453237\QQ\WinTemp\RichOle\VK5(D)[LK33R7$V]}G97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Administrator\AppData\Roaming\Tencent\Users\1459453237\QQ\WinTemp\RichOle\GAU[K_$W@P]TA@1%`W2A06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3888"/>
            <a:ext cx="8208912" cy="66547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2021-05-18T10:24:16Z</dcterms:created>
  <dcterms:modified xsi:type="dcterms:W3CDTF">2023-03-24T15:26:50Z</dcterms:modified>
</cp:coreProperties>
</file>