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2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0A48-4F5C-4FC3-BBD4-2C01BB6871FA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445B4-84D7-44F7-A36C-F5728418C11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AppData\Roaming\Tencent\Users\1459453237\QQ\WinTemp\RichOle\PI_1D@BUI67OH@`LL2O1$9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167" y="360040"/>
            <a:ext cx="8583313" cy="57332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</cp:revision>
  <dcterms:created xsi:type="dcterms:W3CDTF">2021-05-18T10:24:16Z</dcterms:created>
  <dcterms:modified xsi:type="dcterms:W3CDTF">2023-04-17T08:36:31Z</dcterms:modified>
</cp:coreProperties>
</file>