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2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1459453237\QQ\WinTemp\RichOle\GI~IE@NOE(Y~(7EM3LWY@`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15410"/>
            <a:ext cx="8964488" cy="5677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</cp:revision>
  <dcterms:created xsi:type="dcterms:W3CDTF">2021-05-18T10:24:16Z</dcterms:created>
  <dcterms:modified xsi:type="dcterms:W3CDTF">2023-05-03T14:22:48Z</dcterms:modified>
</cp:coreProperties>
</file>