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 descr="C:\Users\Administrator\AppData\Roaming\Tencent\Users\1459453237\QQ\WinTemp\RichOle\VK5(D)[LK33R7$V]}G97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Picture 1" descr="C:\Users\Administrator\AppData\Roaming\Tencent\Users\1459453237\QQ\WinTemp\RichOle\4_R3X2(SRP`VZ[__76(V8S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4624"/>
            <a:ext cx="8172400" cy="66459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</cp:revision>
  <dcterms:created xsi:type="dcterms:W3CDTF">2021-05-18T10:24:16Z</dcterms:created>
  <dcterms:modified xsi:type="dcterms:W3CDTF">2023-03-24T15:29:45Z</dcterms:modified>
</cp:coreProperties>
</file>