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A0A48-4F5C-4FC3-BBD4-2C01BB6871FA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 descr="C:\Users\Administrator\AppData\Roaming\Tencent\Users\1459453237\QQ\WinTemp\RichOle\VK5(D)[LK33R7$V]}G97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Picture 1" descr="C:\Users\Administrator\AppData\Roaming\Tencent\Users\1459453237\QQ\WinTemp\RichOle\6E[%ZH_%WRZ}IE2F%98@W]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3" y="622813"/>
            <a:ext cx="8676457" cy="57585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8</cp:revision>
  <dcterms:created xsi:type="dcterms:W3CDTF">2021-05-18T10:24:16Z</dcterms:created>
  <dcterms:modified xsi:type="dcterms:W3CDTF">2023-04-17T08:42:39Z</dcterms:modified>
</cp:coreProperties>
</file>