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007" r:id="rId3"/>
    <p:sldId id="300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934" autoAdjust="0"/>
  </p:normalViewPr>
  <p:slideViewPr>
    <p:cSldViewPr snapToGrid="0">
      <p:cViewPr varScale="1">
        <p:scale>
          <a:sx n="91" d="100"/>
          <a:sy n="91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A4279-D2D8-48F4-B635-98B868142018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E3C76-5232-4F28-B017-ED780873B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8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E3C76-5232-4F28-B017-ED780873BB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9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E3C76-5232-4F28-B017-ED780873BB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C0694-BF3F-AA66-7848-ABA37DED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FD071-D747-4574-2051-0409995FD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E4EB5-340B-CD31-5C8A-CC39361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86190-9D35-629C-07AA-FE3B307E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A1779-C2D1-5D07-9F72-AEB06CD8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1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126E0-25D5-D903-605E-04C4CCCC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46798-9146-2CBC-18DB-01A1A1490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5A1D0-6D0C-EA03-E8DD-B1BBDE4A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4967C-9975-BEDC-1AD8-264E7B82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2DE17-F516-3ABC-01EA-2C972AC2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0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6061AD-34A9-5F73-5997-4F3DA66C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8108E-8104-34BF-6C3E-48741EE3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E1C82-F682-4822-2C2D-2932AFE7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2E456-BC94-4EC8-5EB4-4F792211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AC6EF-CEAC-6B79-8D03-16FC3DE8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1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03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1511" y="5437045"/>
            <a:ext cx="10848978" cy="430356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1512" y="4638636"/>
            <a:ext cx="10848976" cy="767764"/>
          </a:xfr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0" y="3075709"/>
            <a:ext cx="12192000" cy="1328016"/>
          </a:xfrm>
          <a:solidFill>
            <a:schemeClr val="accent1">
              <a:alpha val="74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97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6000" y="782823"/>
            <a:ext cx="11040000" cy="12700"/>
            <a:chOff x="432000" y="729483"/>
            <a:chExt cx="8280000" cy="12700"/>
          </a:xfrm>
        </p:grpSpPr>
        <p:cxnSp>
          <p:nvCxnSpPr>
            <p:cNvPr id="4" name="直接连接符 3"/>
            <p:cNvCxnSpPr/>
            <p:nvPr userDrawn="1"/>
          </p:nvCxnSpPr>
          <p:spPr bwMode="auto">
            <a:xfrm flipH="1">
              <a:off x="432000" y="729483"/>
              <a:ext cx="8280000" cy="0"/>
            </a:xfrm>
            <a:prstGeom prst="line">
              <a:avLst/>
            </a:prstGeom>
            <a:ln w="9525">
              <a:solidFill>
                <a:srgbClr val="1F4E79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 bwMode="auto">
            <a:xfrm flipH="1">
              <a:off x="432003" y="742183"/>
              <a:ext cx="3600449" cy="0"/>
            </a:xfrm>
            <a:prstGeom prst="line">
              <a:avLst/>
            </a:prstGeom>
            <a:ln w="38100">
              <a:solidFill>
                <a:srgbClr val="1F4E79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70573" y="162332"/>
            <a:ext cx="6345164" cy="56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2800"/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67440" y="6499860"/>
            <a:ext cx="924560" cy="3057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400" b="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C99C1A-0CAF-492E-913B-3D625C877B8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67407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658DE-F2AA-B309-B82C-E52F0043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EA69-D7B7-37AC-A117-AF8F9B0B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C3DA0-A57A-7D33-4CEC-BBFC8EB9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2EF1B-28F4-8B5D-2063-6DDADCBB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77B65-2A18-F0AB-74C7-4B3BDE42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AA0D4-7492-F891-51C9-C82E4D92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FB516-8B60-9FE9-EE6F-A70F67BF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5589C-37DC-9AC9-14BE-45A2111C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1FFD3-A574-E07E-4720-4807E5D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A704-5353-1DF3-4F39-E79BA72A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7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016ED-EC12-F51E-253C-74C0BA95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0FA10-48E0-6463-FDFB-6AF7D5E77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471425-021B-C139-7C7C-DD34DD34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18CB2-E538-2286-1FB8-9BE9D00C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898AE-7D0F-4BEC-01E1-37BFC60D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73737-C045-A29A-1A2F-115C4E1E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E055C-6F78-E420-E065-A98D9E9D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238C1-7017-75FC-977D-6FFE9773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0A68B3-25AA-849A-526D-4141E6C86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7563B1-EC7F-0ACF-F345-7C902A32D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639B5-5181-6471-222A-EA7DE43CF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2F0240-4AA7-BAF0-0245-D01AE851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28ABA-2084-AB24-87CF-FD9C7A5F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9844B7-6A34-0557-8CF0-39A1A2A4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FA3CA-2CC9-7DF8-F43B-5C5B7DBE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A7258-2726-E866-37F1-58E120B4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E3F78D-9A45-88C6-D2FC-62C005C0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F23010-03C5-57C7-0550-714DE779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3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B5C475-6D17-3AFE-50DC-A0024C83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58764-3862-AAB6-29C3-9E8B7188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C49EAC-0F5D-0301-3803-146424F5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9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4F1EC-B25B-FB02-37A9-02FD7A8C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2BAF1-31EE-987A-E918-AEBE136F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0FC8B-285C-0260-A322-A2B03BFC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D0DCB-F30E-61FF-9DBF-FEECA5A6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D76AB-5935-AA0A-1EE3-964309C2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101F-620B-8B9D-C882-35EC8155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2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C6F62-2622-BE75-CE8B-CA0DB0D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11AC93-DB0E-B7FC-6C09-3C5F79A0E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F00077-1EBA-D607-083D-150F6B01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26D9E-337A-7884-5C62-765E4629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B77B2-37AD-BAB1-553B-D3F0078C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A6D48-AB16-E31A-0BEA-F7CFCDE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5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5A738-1544-7822-1030-5DD2EE9B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26C2D-D786-4DCE-6C12-C8A1997F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D723-7CC2-4498-6133-57A74EA7F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FA03-D8CF-40CE-B1A1-61BC02F5762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22300-F4C5-815F-B88F-7277FFD3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AAF5E-ADEC-DA86-2906-4B80DCCF7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03B0-F72D-4608-84BA-79C90979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5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671511" y="5557735"/>
            <a:ext cx="10848978" cy="810913"/>
          </a:xfrm>
        </p:spPr>
        <p:txBody>
          <a:bodyPr/>
          <a:lstStyle/>
          <a:p>
            <a:pPr algn="ctr"/>
            <a:r>
              <a:rPr lang="zh-CN" altLang="en-US" dirty="0"/>
              <a:t>课程：创新发明与知识产权实践</a:t>
            </a:r>
            <a:endParaRPr lang="en-US" altLang="zh-CN" dirty="0"/>
          </a:p>
          <a:p>
            <a:pPr algn="ctr"/>
            <a:r>
              <a:rPr lang="zh-CN" altLang="en-US" dirty="0"/>
              <a:t>提交日期：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/>
              <a:t>日前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945356" y="4762983"/>
            <a:ext cx="10301288" cy="63557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实验安排和综合报告要求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0395FF-B14A-023D-701D-74A68B05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4603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F4EE7-5A34-896C-776F-F7DD9D77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>
                <a:sym typeface="+mn-lt"/>
              </a:rPr>
              <a:t>实验要求</a:t>
            </a:r>
            <a:endParaRPr lang="zh-CN" altLang="en-US" b="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AD7D29-73D2-0440-62DE-CB5C8E8A3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99C1A-0CAF-492E-913B-3D625C877B8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6912AC-A7AD-D7AE-76C9-179DCFCEFAB4}"/>
              </a:ext>
            </a:extLst>
          </p:cNvPr>
          <p:cNvSpPr/>
          <p:nvPr/>
        </p:nvSpPr>
        <p:spPr bwMode="auto">
          <a:xfrm>
            <a:off x="1098550" y="1130300"/>
            <a:ext cx="10168890" cy="1428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554DB7-CF40-18DC-9CAB-FEFB3412FB85}"/>
              </a:ext>
            </a:extLst>
          </p:cNvPr>
          <p:cNvSpPr/>
          <p:nvPr/>
        </p:nvSpPr>
        <p:spPr bwMode="auto">
          <a:xfrm>
            <a:off x="434791" y="1674073"/>
            <a:ext cx="6433369" cy="41486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四人为一组。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一个组一起做一个项目来解决一个实际的问题。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撰写一份实验报告（一组一份），内容包括项目需要解决的问题、项目功能的组成、重要技术的介绍。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需要提交的东西：项目代码、实验报告。</a:t>
            </a:r>
            <a:endParaRPr kumimoji="0" lang="zh-CN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13C0C7-EC4D-A92D-A834-78A5AF005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161" y="1781517"/>
            <a:ext cx="5063037" cy="36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7811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F4EE7-5A34-896C-776F-F7DD9D77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ym typeface="+mn-lt"/>
              </a:rPr>
              <a:t>2</a:t>
            </a:r>
            <a:r>
              <a:rPr lang="zh-CN" altLang="en-US" b="0" dirty="0">
                <a:sym typeface="+mn-lt"/>
              </a:rPr>
              <a:t>综合报告要求</a:t>
            </a:r>
            <a:endParaRPr lang="zh-CN" altLang="en-US" b="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AD7D29-73D2-0440-62DE-CB5C8E8A3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C99C1A-0CAF-492E-913B-3D625C877B89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6912AC-A7AD-D7AE-76C9-179DCFCEFAB4}"/>
              </a:ext>
            </a:extLst>
          </p:cNvPr>
          <p:cNvSpPr/>
          <p:nvPr/>
        </p:nvSpPr>
        <p:spPr bwMode="auto">
          <a:xfrm>
            <a:off x="1098550" y="1130300"/>
            <a:ext cx="10168890" cy="1428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554DB7-CF40-18DC-9CAB-FEFB3412FB85}"/>
              </a:ext>
            </a:extLst>
          </p:cNvPr>
          <p:cNvSpPr/>
          <p:nvPr/>
        </p:nvSpPr>
        <p:spPr bwMode="auto">
          <a:xfrm>
            <a:off x="636270" y="2492772"/>
            <a:ext cx="5910006" cy="24499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撰写一个软件技术交底书或实用新型发明专利。（一人一份）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</a:pP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确保报告的结构清晰，内容详尽，语言准确清晰。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13C0C7-EC4D-A92D-A834-78A5AF005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83" y="1750520"/>
            <a:ext cx="5063037" cy="36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1563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135</Words>
  <Application>Microsoft Office PowerPoint</Application>
  <PresentationFormat>宽屏</PresentationFormat>
  <Paragraphs>17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楷体_GB2312</vt:lpstr>
      <vt:lpstr>微软雅黑</vt:lpstr>
      <vt:lpstr>Arial</vt:lpstr>
      <vt:lpstr>Times New Roman</vt:lpstr>
      <vt:lpstr>Wingdings</vt:lpstr>
      <vt:lpstr>Office 主题​​</vt:lpstr>
      <vt:lpstr>实验安排和综合报告要求</vt:lpstr>
      <vt:lpstr>1实验要求</vt:lpstr>
      <vt:lpstr>2综合报告要求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Advances in Pre-trained Language Models Fine-tuning</dc:title>
  <dc:creator>chen ding</dc:creator>
  <cp:lastModifiedBy>ph Y</cp:lastModifiedBy>
  <cp:revision>308</cp:revision>
  <dcterms:created xsi:type="dcterms:W3CDTF">2022-10-26T08:06:27Z</dcterms:created>
  <dcterms:modified xsi:type="dcterms:W3CDTF">2023-11-26T13:16:29Z</dcterms:modified>
</cp:coreProperties>
</file>