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8" name="图片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336720"/>
            <a:ext cx="3744000" cy="4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4640720"/>
            <a:ext cx="2232000" cy="22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336720"/>
            <a:ext cx="3744000" cy="4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4640720"/>
            <a:ext cx="2232000" cy="22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336720"/>
            <a:ext cx="3744000" cy="45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4640720"/>
            <a:ext cx="2232000" cy="2232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8E46886-0F4A-45C6-8594-BC60A5254809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761AEA0-5797-4293-ACB6-616E79AA1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0" y="2387796"/>
            <a:ext cx="3744000" cy="4536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4691796"/>
            <a:ext cx="2232000" cy="223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b="1" spc="2000" dirty="0">
                <a:solidFill>
                  <a:srgbClr val="00206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江</a:t>
            </a:r>
            <a:r>
              <a:rPr lang="zh-CN" altLang="en-US" sz="8000" b="1" spc="2000" dirty="0" smtClean="0">
                <a:solidFill>
                  <a:srgbClr val="00206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雪</a:t>
            </a:r>
            <a:endParaRPr lang="zh-CN" altLang="en-US" sz="8000" b="1" spc="2000" dirty="0">
              <a:solidFill>
                <a:srgbClr val="00206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唐</a:t>
            </a:r>
            <a:r>
              <a:rPr lang="en-US" altLang="zh-CN" sz="4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·</a:t>
            </a:r>
            <a:r>
              <a:rPr lang="zh-CN" altLang="en-US" sz="40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柳宗元</a:t>
            </a:r>
            <a:endParaRPr lang="zh-CN" altLang="en-US" sz="4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4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江雪</a:t>
            </a:r>
            <a:endParaRPr lang="zh-CN" alt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4000" b="1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4000" b="1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4000" b="1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4000" b="1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千</a:t>
            </a:r>
            <a:r>
              <a:rPr lang="zh-CN" altLang="en-US" sz="4000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山鸟飞绝</a:t>
            </a: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4000" b="1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万</a:t>
            </a:r>
            <a:r>
              <a:rPr lang="zh-CN" altLang="en-US" sz="4000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径人踪灭</a:t>
            </a: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4000" b="1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孤</a:t>
            </a:r>
            <a:r>
              <a:rPr lang="zh-CN" altLang="en-US" sz="4000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舟蓑笠翁</a:t>
            </a: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4000" b="1" dirty="0" smtClean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zh-CN" altLang="en-US" sz="4000" b="1" dirty="0" smtClean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独</a:t>
            </a:r>
            <a:r>
              <a:rPr lang="zh-CN" altLang="en-US" sz="4000" b="1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钓寒江雪。</a:t>
            </a:r>
          </a:p>
        </p:txBody>
      </p:sp>
      <p:sp>
        <p:nvSpPr>
          <p:cNvPr id="5" name="动作按钮: 开始 4">
            <a:hlinkClick r:id="" action="ppaction://hlinkshowjump?jump=firstslide" highlightClick="1"/>
          </p:cNvPr>
          <p:cNvSpPr/>
          <p:nvPr/>
        </p:nvSpPr>
        <p:spPr>
          <a:xfrm>
            <a:off x="0" y="6237312"/>
            <a:ext cx="720080" cy="360040"/>
          </a:xfrm>
          <a:prstGeom prst="actionButtonBeginning">
            <a:avLst/>
          </a:prstGeom>
          <a:solidFill>
            <a:srgbClr val="00B0F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作者简介</a:t>
            </a:r>
            <a:endParaRPr lang="zh-CN" alt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柳宗元（公元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773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公元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819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年），字子厚，汉族，河东人，唐宋八大家之一，唐代文学家、哲学家、散文家和思想家。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柳宗元一生留诗文作品达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600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余篇，代表作有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溪居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江雪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渔翁</a:t>
            </a:r>
            <a:r>
              <a:rPr lang="en-US" altLang="zh-CN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5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动作按钮: 开始 3">
            <a:hlinkClick r:id="" action="ppaction://hlinkshowjump?jump=firstslide" highlightClick="1"/>
          </p:cNvPr>
          <p:cNvSpPr/>
          <p:nvPr/>
        </p:nvSpPr>
        <p:spPr>
          <a:xfrm>
            <a:off x="0" y="6237312"/>
            <a:ext cx="720080" cy="360040"/>
          </a:xfrm>
          <a:prstGeom prst="actionButtonBeginning">
            <a:avLst/>
          </a:prstGeom>
          <a:solidFill>
            <a:srgbClr val="00B0F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35</TotalTime>
  <Words>93</Words>
  <Application>Microsoft Office PowerPoint</Application>
  <PresentationFormat>全屏显示(4:3)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暗香扑面</vt:lpstr>
      <vt:lpstr>江雪</vt:lpstr>
      <vt:lpstr>江雪</vt:lpstr>
      <vt:lpstr>作者简介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xmqiao</dc:creator>
  <cp:lastModifiedBy>JSZX</cp:lastModifiedBy>
  <cp:revision>16</cp:revision>
  <dcterms:created xsi:type="dcterms:W3CDTF">2019-09-20T02:42:07Z</dcterms:created>
  <dcterms:modified xsi:type="dcterms:W3CDTF">2023-05-17T12:52:25Z</dcterms:modified>
</cp:coreProperties>
</file>