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71E99-14EB-40F5-B0A3-E2EF87BEEE38}" v="26" dt="2024-11-10T15:27:3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mado" userId="cf82f2dece387b4b" providerId="LiveId" clId="{F5A71E99-14EB-40F5-B0A3-E2EF87BEEE38}"/>
    <pc:docChg chg="modSld">
      <pc:chgData name="André Amado" userId="cf82f2dece387b4b" providerId="LiveId" clId="{F5A71E99-14EB-40F5-B0A3-E2EF87BEEE38}" dt="2024-11-10T15:27:32.139" v="85" actId="165"/>
      <pc:docMkLst>
        <pc:docMk/>
      </pc:docMkLst>
      <pc:sldChg chg="addSp delSp modSp mod">
        <pc:chgData name="André Amado" userId="cf82f2dece387b4b" providerId="LiveId" clId="{F5A71E99-14EB-40F5-B0A3-E2EF87BEEE38}" dt="2024-11-10T15:27:32.139" v="85" actId="165"/>
        <pc:sldMkLst>
          <pc:docMk/>
          <pc:sldMk cId="3314618151" sldId="256"/>
        </pc:sldMkLst>
        <pc:spChg chg="mod topLvl">
          <ac:chgData name="André Amado" userId="cf82f2dece387b4b" providerId="LiveId" clId="{F5A71E99-14EB-40F5-B0A3-E2EF87BEEE38}" dt="2024-11-10T15:27:10.511" v="78" actId="165"/>
          <ac:spMkLst>
            <pc:docMk/>
            <pc:sldMk cId="3314618151" sldId="256"/>
            <ac:spMk id="16" creationId="{AC960E24-6599-C2C4-1B76-F18487B0970D}"/>
          </ac:spMkLst>
        </pc:spChg>
        <pc:spChg chg="mod topLvl">
          <ac:chgData name="André Amado" userId="cf82f2dece387b4b" providerId="LiveId" clId="{F5A71E99-14EB-40F5-B0A3-E2EF87BEEE38}" dt="2024-11-10T15:27:10.511" v="78" actId="165"/>
          <ac:spMkLst>
            <pc:docMk/>
            <pc:sldMk cId="3314618151" sldId="256"/>
            <ac:spMk id="17" creationId="{548DB0DB-BCA4-53D2-14D9-5A00A7685B6C}"/>
          </ac:spMkLst>
        </pc:spChg>
        <pc:spChg chg="mod topLvl">
          <ac:chgData name="André Amado" userId="cf82f2dece387b4b" providerId="LiveId" clId="{F5A71E99-14EB-40F5-B0A3-E2EF87BEEE38}" dt="2024-11-10T15:27:10.511" v="78" actId="165"/>
          <ac:spMkLst>
            <pc:docMk/>
            <pc:sldMk cId="3314618151" sldId="256"/>
            <ac:spMk id="19" creationId="{BE9C607D-08EC-8260-C8E4-9346D0DB9B7A}"/>
          </ac:spMkLst>
        </pc:spChg>
        <pc:spChg chg="mod topLvl">
          <ac:chgData name="André Amado" userId="cf82f2dece387b4b" providerId="LiveId" clId="{F5A71E99-14EB-40F5-B0A3-E2EF87BEEE38}" dt="2024-11-10T15:27:10.511" v="78" actId="165"/>
          <ac:spMkLst>
            <pc:docMk/>
            <pc:sldMk cId="3314618151" sldId="256"/>
            <ac:spMk id="20" creationId="{1D0A71A2-7025-8D19-9430-B3C22AEC1B6E}"/>
          </ac:spMkLst>
        </pc:spChg>
        <pc:spChg chg="mod topLvl">
          <ac:chgData name="André Amado" userId="cf82f2dece387b4b" providerId="LiveId" clId="{F5A71E99-14EB-40F5-B0A3-E2EF87BEEE38}" dt="2024-11-10T15:27:13.796" v="79" actId="165"/>
          <ac:spMkLst>
            <pc:docMk/>
            <pc:sldMk cId="3314618151" sldId="256"/>
            <ac:spMk id="46" creationId="{36DB63DD-985F-975F-0014-8453C165EC71}"/>
          </ac:spMkLst>
        </pc:spChg>
        <pc:spChg chg="mod topLvl">
          <ac:chgData name="André Amado" userId="cf82f2dece387b4b" providerId="LiveId" clId="{F5A71E99-14EB-40F5-B0A3-E2EF87BEEE38}" dt="2024-11-10T15:27:13.796" v="79" actId="165"/>
          <ac:spMkLst>
            <pc:docMk/>
            <pc:sldMk cId="3314618151" sldId="256"/>
            <ac:spMk id="47" creationId="{B951E35F-56A4-D50B-15C9-97C489F5F3E4}"/>
          </ac:spMkLst>
        </pc:spChg>
        <pc:spChg chg="mod topLvl">
          <ac:chgData name="André Amado" userId="cf82f2dece387b4b" providerId="LiveId" clId="{F5A71E99-14EB-40F5-B0A3-E2EF87BEEE38}" dt="2024-11-10T15:27:13.796" v="79" actId="165"/>
          <ac:spMkLst>
            <pc:docMk/>
            <pc:sldMk cId="3314618151" sldId="256"/>
            <ac:spMk id="49" creationId="{24E572F1-6E5E-D7E4-D891-2B1413C79C42}"/>
          </ac:spMkLst>
        </pc:spChg>
        <pc:spChg chg="mod topLvl">
          <ac:chgData name="André Amado" userId="cf82f2dece387b4b" providerId="LiveId" clId="{F5A71E99-14EB-40F5-B0A3-E2EF87BEEE38}" dt="2024-11-10T15:27:13.796" v="79" actId="165"/>
          <ac:spMkLst>
            <pc:docMk/>
            <pc:sldMk cId="3314618151" sldId="256"/>
            <ac:spMk id="50" creationId="{46084A2D-8295-A596-ACD5-39FA9B6FC84D}"/>
          </ac:spMkLst>
        </pc:spChg>
        <pc:spChg chg="mod topLvl">
          <ac:chgData name="André Amado" userId="cf82f2dece387b4b" providerId="LiveId" clId="{F5A71E99-14EB-40F5-B0A3-E2EF87BEEE38}" dt="2024-11-10T15:27:17.529" v="80" actId="165"/>
          <ac:spMkLst>
            <pc:docMk/>
            <pc:sldMk cId="3314618151" sldId="256"/>
            <ac:spMk id="60" creationId="{57C43267-0EAE-ADEC-09A2-B06BEB533399}"/>
          </ac:spMkLst>
        </pc:spChg>
        <pc:spChg chg="mod topLvl">
          <ac:chgData name="André Amado" userId="cf82f2dece387b4b" providerId="LiveId" clId="{F5A71E99-14EB-40F5-B0A3-E2EF87BEEE38}" dt="2024-11-10T15:27:17.529" v="80" actId="165"/>
          <ac:spMkLst>
            <pc:docMk/>
            <pc:sldMk cId="3314618151" sldId="256"/>
            <ac:spMk id="61" creationId="{7317B615-5156-30FC-2579-492A8E9DDE99}"/>
          </ac:spMkLst>
        </pc:spChg>
        <pc:spChg chg="mod topLvl">
          <ac:chgData name="André Amado" userId="cf82f2dece387b4b" providerId="LiveId" clId="{F5A71E99-14EB-40F5-B0A3-E2EF87BEEE38}" dt="2024-11-10T15:27:17.529" v="80" actId="165"/>
          <ac:spMkLst>
            <pc:docMk/>
            <pc:sldMk cId="3314618151" sldId="256"/>
            <ac:spMk id="63" creationId="{707505D2-2E87-E584-4B44-2FDD7A1A49DE}"/>
          </ac:spMkLst>
        </pc:spChg>
        <pc:spChg chg="mod topLvl">
          <ac:chgData name="André Amado" userId="cf82f2dece387b4b" providerId="LiveId" clId="{F5A71E99-14EB-40F5-B0A3-E2EF87BEEE38}" dt="2024-11-10T15:27:17.529" v="80" actId="165"/>
          <ac:spMkLst>
            <pc:docMk/>
            <pc:sldMk cId="3314618151" sldId="256"/>
            <ac:spMk id="64" creationId="{2B7B85C8-6C9A-FF1B-02ED-32C44EE489A9}"/>
          </ac:spMkLst>
        </pc:spChg>
        <pc:spChg chg="mod topLvl">
          <ac:chgData name="André Amado" userId="cf82f2dece387b4b" providerId="LiveId" clId="{F5A71E99-14EB-40F5-B0A3-E2EF87BEEE38}" dt="2024-11-10T15:27:20.457" v="81" actId="165"/>
          <ac:spMkLst>
            <pc:docMk/>
            <pc:sldMk cId="3314618151" sldId="256"/>
            <ac:spMk id="74" creationId="{8C8B70DC-969F-7BA6-BB5E-295E9E622505}"/>
          </ac:spMkLst>
        </pc:spChg>
        <pc:spChg chg="mod topLvl">
          <ac:chgData name="André Amado" userId="cf82f2dece387b4b" providerId="LiveId" clId="{F5A71E99-14EB-40F5-B0A3-E2EF87BEEE38}" dt="2024-11-10T15:27:20.457" v="81" actId="165"/>
          <ac:spMkLst>
            <pc:docMk/>
            <pc:sldMk cId="3314618151" sldId="256"/>
            <ac:spMk id="75" creationId="{F33BD473-C0A2-A179-6CB2-A26456685780}"/>
          </ac:spMkLst>
        </pc:spChg>
        <pc:spChg chg="mod topLvl">
          <ac:chgData name="André Amado" userId="cf82f2dece387b4b" providerId="LiveId" clId="{F5A71E99-14EB-40F5-B0A3-E2EF87BEEE38}" dt="2024-11-10T15:27:20.457" v="81" actId="165"/>
          <ac:spMkLst>
            <pc:docMk/>
            <pc:sldMk cId="3314618151" sldId="256"/>
            <ac:spMk id="77" creationId="{85FEE225-AC88-523C-D2A3-618E84F86935}"/>
          </ac:spMkLst>
        </pc:spChg>
        <pc:spChg chg="mod topLvl">
          <ac:chgData name="André Amado" userId="cf82f2dece387b4b" providerId="LiveId" clId="{F5A71E99-14EB-40F5-B0A3-E2EF87BEEE38}" dt="2024-11-10T15:27:20.457" v="81" actId="165"/>
          <ac:spMkLst>
            <pc:docMk/>
            <pc:sldMk cId="3314618151" sldId="256"/>
            <ac:spMk id="78" creationId="{F54F1308-5F17-F281-4084-EB5044BFE7B0}"/>
          </ac:spMkLst>
        </pc:spChg>
        <pc:spChg chg="mod topLvl">
          <ac:chgData name="André Amado" userId="cf82f2dece387b4b" providerId="LiveId" clId="{F5A71E99-14EB-40F5-B0A3-E2EF87BEEE38}" dt="2024-11-10T15:27:23.412" v="82" actId="165"/>
          <ac:spMkLst>
            <pc:docMk/>
            <pc:sldMk cId="3314618151" sldId="256"/>
            <ac:spMk id="88" creationId="{DB8A7915-33E4-CB0F-7B92-D57DE4E350B8}"/>
          </ac:spMkLst>
        </pc:spChg>
        <pc:spChg chg="mod topLvl">
          <ac:chgData name="André Amado" userId="cf82f2dece387b4b" providerId="LiveId" clId="{F5A71E99-14EB-40F5-B0A3-E2EF87BEEE38}" dt="2024-11-10T15:27:23.412" v="82" actId="165"/>
          <ac:spMkLst>
            <pc:docMk/>
            <pc:sldMk cId="3314618151" sldId="256"/>
            <ac:spMk id="89" creationId="{0D62ECC0-0D43-1492-F832-D8D431896F07}"/>
          </ac:spMkLst>
        </pc:spChg>
        <pc:spChg chg="mod topLvl">
          <ac:chgData name="André Amado" userId="cf82f2dece387b4b" providerId="LiveId" clId="{F5A71E99-14EB-40F5-B0A3-E2EF87BEEE38}" dt="2024-11-10T15:27:23.412" v="82" actId="165"/>
          <ac:spMkLst>
            <pc:docMk/>
            <pc:sldMk cId="3314618151" sldId="256"/>
            <ac:spMk id="91" creationId="{BD59ED06-FE11-94BD-9D5F-7730E4554F89}"/>
          </ac:spMkLst>
        </pc:spChg>
        <pc:spChg chg="mod topLvl">
          <ac:chgData name="André Amado" userId="cf82f2dece387b4b" providerId="LiveId" clId="{F5A71E99-14EB-40F5-B0A3-E2EF87BEEE38}" dt="2024-11-10T15:27:23.412" v="82" actId="165"/>
          <ac:spMkLst>
            <pc:docMk/>
            <pc:sldMk cId="3314618151" sldId="256"/>
            <ac:spMk id="92" creationId="{047169C8-DEDA-A842-4B42-5CB115F6CA9D}"/>
          </ac:spMkLst>
        </pc:spChg>
        <pc:spChg chg="mod topLvl">
          <ac:chgData name="André Amado" userId="cf82f2dece387b4b" providerId="LiveId" clId="{F5A71E99-14EB-40F5-B0A3-E2EF87BEEE38}" dt="2024-11-10T15:27:26.385" v="83" actId="165"/>
          <ac:spMkLst>
            <pc:docMk/>
            <pc:sldMk cId="3314618151" sldId="256"/>
            <ac:spMk id="102" creationId="{08DA34A6-1127-7077-06B6-668FDFAE2C66}"/>
          </ac:spMkLst>
        </pc:spChg>
        <pc:spChg chg="mod topLvl">
          <ac:chgData name="André Amado" userId="cf82f2dece387b4b" providerId="LiveId" clId="{F5A71E99-14EB-40F5-B0A3-E2EF87BEEE38}" dt="2024-11-10T15:27:26.385" v="83" actId="165"/>
          <ac:spMkLst>
            <pc:docMk/>
            <pc:sldMk cId="3314618151" sldId="256"/>
            <ac:spMk id="103" creationId="{16892FA9-56E3-18FF-3BC9-A23CE1AD0296}"/>
          </ac:spMkLst>
        </pc:spChg>
        <pc:spChg chg="mod topLvl">
          <ac:chgData name="André Amado" userId="cf82f2dece387b4b" providerId="LiveId" clId="{F5A71E99-14EB-40F5-B0A3-E2EF87BEEE38}" dt="2024-11-10T15:27:26.385" v="83" actId="165"/>
          <ac:spMkLst>
            <pc:docMk/>
            <pc:sldMk cId="3314618151" sldId="256"/>
            <ac:spMk id="105" creationId="{6A96B3B6-4F0F-7DCC-91B2-C62F7251492C}"/>
          </ac:spMkLst>
        </pc:spChg>
        <pc:spChg chg="mod topLvl">
          <ac:chgData name="André Amado" userId="cf82f2dece387b4b" providerId="LiveId" clId="{F5A71E99-14EB-40F5-B0A3-E2EF87BEEE38}" dt="2024-11-10T15:27:26.385" v="83" actId="165"/>
          <ac:spMkLst>
            <pc:docMk/>
            <pc:sldMk cId="3314618151" sldId="256"/>
            <ac:spMk id="106" creationId="{00E932F4-E7BC-B179-B696-555CDDA97923}"/>
          </ac:spMkLst>
        </pc:spChg>
        <pc:spChg chg="mod topLvl">
          <ac:chgData name="André Amado" userId="cf82f2dece387b4b" providerId="LiveId" clId="{F5A71E99-14EB-40F5-B0A3-E2EF87BEEE38}" dt="2024-11-10T15:27:29.157" v="84" actId="165"/>
          <ac:spMkLst>
            <pc:docMk/>
            <pc:sldMk cId="3314618151" sldId="256"/>
            <ac:spMk id="116" creationId="{7BB6AC6F-CB50-A56A-2519-D7FA7C10466E}"/>
          </ac:spMkLst>
        </pc:spChg>
        <pc:spChg chg="mod topLvl">
          <ac:chgData name="André Amado" userId="cf82f2dece387b4b" providerId="LiveId" clId="{F5A71E99-14EB-40F5-B0A3-E2EF87BEEE38}" dt="2024-11-10T15:27:29.157" v="84" actId="165"/>
          <ac:spMkLst>
            <pc:docMk/>
            <pc:sldMk cId="3314618151" sldId="256"/>
            <ac:spMk id="117" creationId="{3C3FC5BE-7AA7-08C3-2564-B78F2122C3C3}"/>
          </ac:spMkLst>
        </pc:spChg>
        <pc:spChg chg="mod topLvl">
          <ac:chgData name="André Amado" userId="cf82f2dece387b4b" providerId="LiveId" clId="{F5A71E99-14EB-40F5-B0A3-E2EF87BEEE38}" dt="2024-11-10T15:27:29.157" v="84" actId="165"/>
          <ac:spMkLst>
            <pc:docMk/>
            <pc:sldMk cId="3314618151" sldId="256"/>
            <ac:spMk id="119" creationId="{C7AEA588-37D2-CABD-D79D-99A429D548CA}"/>
          </ac:spMkLst>
        </pc:spChg>
        <pc:spChg chg="mod topLvl">
          <ac:chgData name="André Amado" userId="cf82f2dece387b4b" providerId="LiveId" clId="{F5A71E99-14EB-40F5-B0A3-E2EF87BEEE38}" dt="2024-11-10T15:27:29.157" v="84" actId="165"/>
          <ac:spMkLst>
            <pc:docMk/>
            <pc:sldMk cId="3314618151" sldId="256"/>
            <ac:spMk id="120" creationId="{FA2FDB94-0FB0-A823-5D53-60F5D69BACF4}"/>
          </ac:spMkLst>
        </pc:spChg>
        <pc:spChg chg="mod topLvl">
          <ac:chgData name="André Amado" userId="cf82f2dece387b4b" providerId="LiveId" clId="{F5A71E99-14EB-40F5-B0A3-E2EF87BEEE38}" dt="2024-11-10T15:27:32.139" v="85" actId="165"/>
          <ac:spMkLst>
            <pc:docMk/>
            <pc:sldMk cId="3314618151" sldId="256"/>
            <ac:spMk id="130" creationId="{0B7C0BB8-7441-7025-C348-BE562A745703}"/>
          </ac:spMkLst>
        </pc:spChg>
        <pc:spChg chg="mod topLvl">
          <ac:chgData name="André Amado" userId="cf82f2dece387b4b" providerId="LiveId" clId="{F5A71E99-14EB-40F5-B0A3-E2EF87BEEE38}" dt="2024-11-10T15:27:32.139" v="85" actId="165"/>
          <ac:spMkLst>
            <pc:docMk/>
            <pc:sldMk cId="3314618151" sldId="256"/>
            <ac:spMk id="131" creationId="{984F8E87-4AEF-A78E-7E1F-355543977F4E}"/>
          </ac:spMkLst>
        </pc:spChg>
        <pc:spChg chg="mod topLvl">
          <ac:chgData name="André Amado" userId="cf82f2dece387b4b" providerId="LiveId" clId="{F5A71E99-14EB-40F5-B0A3-E2EF87BEEE38}" dt="2024-11-10T15:27:32.139" v="85" actId="165"/>
          <ac:spMkLst>
            <pc:docMk/>
            <pc:sldMk cId="3314618151" sldId="256"/>
            <ac:spMk id="133" creationId="{591CE3B2-FEEB-C9EB-AD6D-CEDBD00C0424}"/>
          </ac:spMkLst>
        </pc:spChg>
        <pc:spChg chg="mod topLvl">
          <ac:chgData name="André Amado" userId="cf82f2dece387b4b" providerId="LiveId" clId="{F5A71E99-14EB-40F5-B0A3-E2EF87BEEE38}" dt="2024-11-10T15:27:32.139" v="85" actId="165"/>
          <ac:spMkLst>
            <pc:docMk/>
            <pc:sldMk cId="3314618151" sldId="256"/>
            <ac:spMk id="134" creationId="{7E4A8D9C-1CDB-8E4A-BFB6-92E3B9F1FFA4}"/>
          </ac:spMkLst>
        </pc:spChg>
        <pc:grpChg chg="add del mod">
          <ac:chgData name="André Amado" userId="cf82f2dece387b4b" providerId="LiveId" clId="{F5A71E99-14EB-40F5-B0A3-E2EF87BEEE38}" dt="2024-11-10T15:27:10.511" v="78" actId="165"/>
          <ac:grpSpMkLst>
            <pc:docMk/>
            <pc:sldMk cId="3314618151" sldId="256"/>
            <ac:grpSpMk id="44" creationId="{51F5B560-F632-018B-B77A-0BAB1632405B}"/>
          </ac:grpSpMkLst>
        </pc:grpChg>
        <pc:grpChg chg="add del mod">
          <ac:chgData name="André Amado" userId="cf82f2dece387b4b" providerId="LiveId" clId="{F5A71E99-14EB-40F5-B0A3-E2EF87BEEE38}" dt="2024-11-10T15:27:13.796" v="79" actId="165"/>
          <ac:grpSpMkLst>
            <pc:docMk/>
            <pc:sldMk cId="3314618151" sldId="256"/>
            <ac:grpSpMk id="45" creationId="{05452F00-9007-0B2D-C8FE-CBFFDDFD0EA4}"/>
          </ac:grpSpMkLst>
        </pc:grpChg>
        <pc:grpChg chg="add del mod">
          <ac:chgData name="André Amado" userId="cf82f2dece387b4b" providerId="LiveId" clId="{F5A71E99-14EB-40F5-B0A3-E2EF87BEEE38}" dt="2024-11-10T15:27:17.529" v="80" actId="165"/>
          <ac:grpSpMkLst>
            <pc:docMk/>
            <pc:sldMk cId="3314618151" sldId="256"/>
            <ac:grpSpMk id="59" creationId="{ECF71143-C9AB-6CD4-BCC7-58BD1962DA57}"/>
          </ac:grpSpMkLst>
        </pc:grpChg>
        <pc:grpChg chg="add del mod">
          <ac:chgData name="André Amado" userId="cf82f2dece387b4b" providerId="LiveId" clId="{F5A71E99-14EB-40F5-B0A3-E2EF87BEEE38}" dt="2024-11-10T15:27:20.457" v="81" actId="165"/>
          <ac:grpSpMkLst>
            <pc:docMk/>
            <pc:sldMk cId="3314618151" sldId="256"/>
            <ac:grpSpMk id="73" creationId="{D8A0FB80-29C8-1279-A769-85468864B893}"/>
          </ac:grpSpMkLst>
        </pc:grpChg>
        <pc:grpChg chg="add del mod">
          <ac:chgData name="André Amado" userId="cf82f2dece387b4b" providerId="LiveId" clId="{F5A71E99-14EB-40F5-B0A3-E2EF87BEEE38}" dt="2024-11-10T15:27:23.412" v="82" actId="165"/>
          <ac:grpSpMkLst>
            <pc:docMk/>
            <pc:sldMk cId="3314618151" sldId="256"/>
            <ac:grpSpMk id="87" creationId="{49E56943-80FB-94E8-8F63-DF293545ABF2}"/>
          </ac:grpSpMkLst>
        </pc:grpChg>
        <pc:grpChg chg="del">
          <ac:chgData name="André Amado" userId="cf82f2dece387b4b" providerId="LiveId" clId="{F5A71E99-14EB-40F5-B0A3-E2EF87BEEE38}" dt="2024-11-10T15:27:26.385" v="83" actId="165"/>
          <ac:grpSpMkLst>
            <pc:docMk/>
            <pc:sldMk cId="3314618151" sldId="256"/>
            <ac:grpSpMk id="101" creationId="{1C2B4C1A-FB4B-3374-C5D1-DF65AFA9AA23}"/>
          </ac:grpSpMkLst>
        </pc:grpChg>
        <pc:grpChg chg="del">
          <ac:chgData name="André Amado" userId="cf82f2dece387b4b" providerId="LiveId" clId="{F5A71E99-14EB-40F5-B0A3-E2EF87BEEE38}" dt="2024-11-10T15:27:29.157" v="84" actId="165"/>
          <ac:grpSpMkLst>
            <pc:docMk/>
            <pc:sldMk cId="3314618151" sldId="256"/>
            <ac:grpSpMk id="115" creationId="{A8F8D918-0ED8-8C42-7E2F-C1DAD4D9DCE2}"/>
          </ac:grpSpMkLst>
        </pc:grpChg>
        <pc:grpChg chg="del">
          <ac:chgData name="André Amado" userId="cf82f2dece387b4b" providerId="LiveId" clId="{F5A71E99-14EB-40F5-B0A3-E2EF87BEEE38}" dt="2024-11-10T15:27:32.139" v="85" actId="165"/>
          <ac:grpSpMkLst>
            <pc:docMk/>
            <pc:sldMk cId="3314618151" sldId="256"/>
            <ac:grpSpMk id="129" creationId="{AC29A086-FA47-772B-5FDE-4B794B51ADD8}"/>
          </ac:grpSpMkLst>
        </pc:grp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18" creationId="{BE4D670D-CB60-B8C3-A221-9DA18A993485}"/>
          </ac:picMkLst>
        </pc:pic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23" creationId="{1549413F-DA66-8799-AC3F-9F7A408ED6A1}"/>
          </ac:picMkLst>
        </pc:pic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24" creationId="{090F7B98-54C5-BBAB-FF75-80290D435552}"/>
          </ac:picMkLst>
        </pc:pic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25" creationId="{5E57DA54-1084-7692-36D9-9D27033002EC}"/>
          </ac:picMkLst>
        </pc:pic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26" creationId="{8DF88E39-38A3-4713-D44B-19A8515CAB30}"/>
          </ac:picMkLst>
        </pc:pic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27" creationId="{EDCC3024-3C28-C440-2F48-7572ACFF9A27}"/>
          </ac:picMkLst>
        </pc:picChg>
        <pc:picChg chg="mod topLvl">
          <ac:chgData name="André Amado" userId="cf82f2dece387b4b" providerId="LiveId" clId="{F5A71E99-14EB-40F5-B0A3-E2EF87BEEE38}" dt="2024-11-10T15:27:10.511" v="78" actId="165"/>
          <ac:picMkLst>
            <pc:docMk/>
            <pc:sldMk cId="3314618151" sldId="256"/>
            <ac:picMk id="28" creationId="{A0D0FF9D-8903-2D41-BD7A-AE3AF6D9B6A3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48" creationId="{E4A57FCE-A356-0463-F12D-48B77DD8CFF7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53" creationId="{A8976021-280A-7D69-346A-366E17C898A6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54" creationId="{B326A329-E526-2522-F43C-39BB3404228F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55" creationId="{6044E6BF-A469-26C4-4B93-3F0A0CE4D609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56" creationId="{CB874484-79D4-6486-EB66-C2604EB00FD2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57" creationId="{14DDE69D-382B-4C16-3A68-CB4F8C440A1A}"/>
          </ac:picMkLst>
        </pc:picChg>
        <pc:picChg chg="mod topLvl">
          <ac:chgData name="André Amado" userId="cf82f2dece387b4b" providerId="LiveId" clId="{F5A71E99-14EB-40F5-B0A3-E2EF87BEEE38}" dt="2024-11-10T15:27:13.796" v="79" actId="165"/>
          <ac:picMkLst>
            <pc:docMk/>
            <pc:sldMk cId="3314618151" sldId="256"/>
            <ac:picMk id="58" creationId="{4C37A11E-3FC1-0576-A0CB-298A30D7DE7D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62" creationId="{B5AFB0ED-666E-EC5F-D450-7B38571F50A0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67" creationId="{64C52DCD-4790-BEA8-1D69-6BD6DCC9E47B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68" creationId="{941B3612-CBEC-167E-D633-79223B11181F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69" creationId="{75E31164-EC48-0FC2-38A4-7E7CE3CA00D0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70" creationId="{7863B399-ECAA-47FC-42ED-4E891DE1FA62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71" creationId="{BA672A3C-70B4-DF01-7604-F3B43835A922}"/>
          </ac:picMkLst>
        </pc:picChg>
        <pc:picChg chg="mod topLvl">
          <ac:chgData name="André Amado" userId="cf82f2dece387b4b" providerId="LiveId" clId="{F5A71E99-14EB-40F5-B0A3-E2EF87BEEE38}" dt="2024-11-10T15:27:17.529" v="80" actId="165"/>
          <ac:picMkLst>
            <pc:docMk/>
            <pc:sldMk cId="3314618151" sldId="256"/>
            <ac:picMk id="72" creationId="{014DD654-3AC0-D87D-D6E7-3C7AC2626C99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76" creationId="{3384B1B8-7C2B-6923-4823-AC7738CA64A3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81" creationId="{28AD980F-48B0-D458-7A2A-32E0B3E2CF47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82" creationId="{EFE40022-FFB7-3350-3866-52D5A77D50B9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83" creationId="{607CB53F-8D98-3893-16A5-619F9347DEA7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84" creationId="{20A68971-5C0F-76F7-015C-56C8229C50E3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85" creationId="{F7EFAB66-382A-277A-BDEF-FC5441602952}"/>
          </ac:picMkLst>
        </pc:picChg>
        <pc:picChg chg="mod topLvl">
          <ac:chgData name="André Amado" userId="cf82f2dece387b4b" providerId="LiveId" clId="{F5A71E99-14EB-40F5-B0A3-E2EF87BEEE38}" dt="2024-11-10T15:27:20.457" v="81" actId="165"/>
          <ac:picMkLst>
            <pc:docMk/>
            <pc:sldMk cId="3314618151" sldId="256"/>
            <ac:picMk id="86" creationId="{DEE3A265-0885-C3B7-4342-90A4195D6DF4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90" creationId="{A37B3FEB-0567-AA41-F103-FB104A1CFBBB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95" creationId="{6B68D1F8-C3CC-A098-DBB7-EE11100FFDD6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96" creationId="{802E38E0-75ED-513C-4D31-8E57FCF737E3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97" creationId="{C83B0318-8EFB-50CA-BBF0-1E1B52F2630E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98" creationId="{7BEDDC2E-2E53-6E29-3375-841463A96EF2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99" creationId="{22090285-AA99-60B3-DE12-E3D19504A300}"/>
          </ac:picMkLst>
        </pc:picChg>
        <pc:picChg chg="mod topLvl">
          <ac:chgData name="André Amado" userId="cf82f2dece387b4b" providerId="LiveId" clId="{F5A71E99-14EB-40F5-B0A3-E2EF87BEEE38}" dt="2024-11-10T15:27:23.412" v="82" actId="165"/>
          <ac:picMkLst>
            <pc:docMk/>
            <pc:sldMk cId="3314618151" sldId="256"/>
            <ac:picMk id="100" creationId="{2257E93A-E078-63DE-7477-69548F7EF0C4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04" creationId="{8881FD9F-216F-1601-AB3E-BD398DAC5C94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09" creationId="{E47B4968-27FF-C23E-AA7C-8030B0336C0F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10" creationId="{846775B0-FFBE-0252-4A1E-9113B52F7F2A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11" creationId="{A3BDE742-21FF-EB2F-C25A-E0E59A3ECDC3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12" creationId="{EEFFB986-A8F3-E512-BC99-6C91BE5D85AF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13" creationId="{855A8765-495A-F134-96E2-F90ECCED8729}"/>
          </ac:picMkLst>
        </pc:picChg>
        <pc:picChg chg="mod topLvl">
          <ac:chgData name="André Amado" userId="cf82f2dece387b4b" providerId="LiveId" clId="{F5A71E99-14EB-40F5-B0A3-E2EF87BEEE38}" dt="2024-11-10T15:27:26.385" v="83" actId="165"/>
          <ac:picMkLst>
            <pc:docMk/>
            <pc:sldMk cId="3314618151" sldId="256"/>
            <ac:picMk id="114" creationId="{9E2EC411-F97C-E291-A3C5-DBCDD8F926DE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18" creationId="{AA3D92C9-F91B-85A7-DA29-027F72C920F9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23" creationId="{E36C3AA5-79AC-1C21-4932-CD4ED71144F1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24" creationId="{5EB364D2-BFBC-A792-0A56-2CA2F72F2B73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25" creationId="{BD5D787A-5D4D-C711-B00D-E466598C3B3E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26" creationId="{8FFB60D7-FFC2-7E1B-A22F-2D84BC9A630F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27" creationId="{E96591BC-5383-3EC9-BFAE-855440B31953}"/>
          </ac:picMkLst>
        </pc:picChg>
        <pc:picChg chg="mod topLvl">
          <ac:chgData name="André Amado" userId="cf82f2dece387b4b" providerId="LiveId" clId="{F5A71E99-14EB-40F5-B0A3-E2EF87BEEE38}" dt="2024-11-10T15:27:29.157" v="84" actId="165"/>
          <ac:picMkLst>
            <pc:docMk/>
            <pc:sldMk cId="3314618151" sldId="256"/>
            <ac:picMk id="128" creationId="{7ABA9FF3-0C2B-B75C-933B-E9D7E7BEDB68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32" creationId="{7FE0AFB2-53B2-4C1C-6B7F-162FEF6E07B3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37" creationId="{764F00DA-654B-5D38-5F3F-45B2C0B3909C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38" creationId="{05B4A3F4-001A-8985-708A-3C120784E5CD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39" creationId="{1CECBD05-C88F-4217-6A3E-1BA2E59AA7DC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40" creationId="{8218CBC9-F35C-D5D9-32CC-D08463CED16E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41" creationId="{0B92A3A4-E638-9CFE-BC6E-BE031AD24387}"/>
          </ac:picMkLst>
        </pc:picChg>
        <pc:picChg chg="mod topLvl">
          <ac:chgData name="André Amado" userId="cf82f2dece387b4b" providerId="LiveId" clId="{F5A71E99-14EB-40F5-B0A3-E2EF87BEEE38}" dt="2024-11-10T15:27:32.139" v="85" actId="165"/>
          <ac:picMkLst>
            <pc:docMk/>
            <pc:sldMk cId="3314618151" sldId="256"/>
            <ac:picMk id="142" creationId="{9093BB0B-7891-D285-20CD-135C0D683287}"/>
          </ac:picMkLst>
        </pc:picChg>
        <pc:cxnChg chg="mod topLvl">
          <ac:chgData name="André Amado" userId="cf82f2dece387b4b" providerId="LiveId" clId="{F5A71E99-14EB-40F5-B0A3-E2EF87BEEE38}" dt="2024-11-10T15:27:10.511" v="78" actId="165"/>
          <ac:cxnSpMkLst>
            <pc:docMk/>
            <pc:sldMk cId="3314618151" sldId="256"/>
            <ac:cxnSpMk id="21" creationId="{1F25D0D7-EAA1-B42D-0468-5CBCCD389690}"/>
          </ac:cxnSpMkLst>
        </pc:cxnChg>
        <pc:cxnChg chg="mod topLvl">
          <ac:chgData name="André Amado" userId="cf82f2dece387b4b" providerId="LiveId" clId="{F5A71E99-14EB-40F5-B0A3-E2EF87BEEE38}" dt="2024-11-10T15:27:10.511" v="78" actId="165"/>
          <ac:cxnSpMkLst>
            <pc:docMk/>
            <pc:sldMk cId="3314618151" sldId="256"/>
            <ac:cxnSpMk id="22" creationId="{C9FBFCB5-650F-F7BA-6E5A-A8F1C22D825C}"/>
          </ac:cxnSpMkLst>
        </pc:cxnChg>
        <pc:cxnChg chg="mod topLvl">
          <ac:chgData name="André Amado" userId="cf82f2dece387b4b" providerId="LiveId" clId="{F5A71E99-14EB-40F5-B0A3-E2EF87BEEE38}" dt="2024-11-10T15:27:13.796" v="79" actId="165"/>
          <ac:cxnSpMkLst>
            <pc:docMk/>
            <pc:sldMk cId="3314618151" sldId="256"/>
            <ac:cxnSpMk id="51" creationId="{33295316-9592-8C62-2705-B693EE1DCCFE}"/>
          </ac:cxnSpMkLst>
        </pc:cxnChg>
        <pc:cxnChg chg="mod topLvl">
          <ac:chgData name="André Amado" userId="cf82f2dece387b4b" providerId="LiveId" clId="{F5A71E99-14EB-40F5-B0A3-E2EF87BEEE38}" dt="2024-11-10T15:27:13.796" v="79" actId="165"/>
          <ac:cxnSpMkLst>
            <pc:docMk/>
            <pc:sldMk cId="3314618151" sldId="256"/>
            <ac:cxnSpMk id="52" creationId="{B53B2595-6C22-1178-E546-D755EC52BA1D}"/>
          </ac:cxnSpMkLst>
        </pc:cxnChg>
        <pc:cxnChg chg="mod topLvl">
          <ac:chgData name="André Amado" userId="cf82f2dece387b4b" providerId="LiveId" clId="{F5A71E99-14EB-40F5-B0A3-E2EF87BEEE38}" dt="2024-11-10T15:27:17.529" v="80" actId="165"/>
          <ac:cxnSpMkLst>
            <pc:docMk/>
            <pc:sldMk cId="3314618151" sldId="256"/>
            <ac:cxnSpMk id="65" creationId="{84499E53-233C-FC9B-D081-A7A3DBFF9607}"/>
          </ac:cxnSpMkLst>
        </pc:cxnChg>
        <pc:cxnChg chg="mod topLvl">
          <ac:chgData name="André Amado" userId="cf82f2dece387b4b" providerId="LiveId" clId="{F5A71E99-14EB-40F5-B0A3-E2EF87BEEE38}" dt="2024-11-10T15:27:17.529" v="80" actId="165"/>
          <ac:cxnSpMkLst>
            <pc:docMk/>
            <pc:sldMk cId="3314618151" sldId="256"/>
            <ac:cxnSpMk id="66" creationId="{E57C55B1-3A8A-D161-3669-A01B930E91F1}"/>
          </ac:cxnSpMkLst>
        </pc:cxnChg>
        <pc:cxnChg chg="mod topLvl">
          <ac:chgData name="André Amado" userId="cf82f2dece387b4b" providerId="LiveId" clId="{F5A71E99-14EB-40F5-B0A3-E2EF87BEEE38}" dt="2024-11-10T15:27:20.457" v="81" actId="165"/>
          <ac:cxnSpMkLst>
            <pc:docMk/>
            <pc:sldMk cId="3314618151" sldId="256"/>
            <ac:cxnSpMk id="79" creationId="{8B6F2A4F-8574-A07D-BCB6-2638761B8F4E}"/>
          </ac:cxnSpMkLst>
        </pc:cxnChg>
        <pc:cxnChg chg="mod topLvl">
          <ac:chgData name="André Amado" userId="cf82f2dece387b4b" providerId="LiveId" clId="{F5A71E99-14EB-40F5-B0A3-E2EF87BEEE38}" dt="2024-11-10T15:27:20.457" v="81" actId="165"/>
          <ac:cxnSpMkLst>
            <pc:docMk/>
            <pc:sldMk cId="3314618151" sldId="256"/>
            <ac:cxnSpMk id="80" creationId="{8C5940BB-69E9-0951-7934-34167DF4EFB5}"/>
          </ac:cxnSpMkLst>
        </pc:cxnChg>
        <pc:cxnChg chg="mod topLvl">
          <ac:chgData name="André Amado" userId="cf82f2dece387b4b" providerId="LiveId" clId="{F5A71E99-14EB-40F5-B0A3-E2EF87BEEE38}" dt="2024-11-10T15:27:23.412" v="82" actId="165"/>
          <ac:cxnSpMkLst>
            <pc:docMk/>
            <pc:sldMk cId="3314618151" sldId="256"/>
            <ac:cxnSpMk id="93" creationId="{DB0FC5FC-1065-94DF-101C-63D7220B5C06}"/>
          </ac:cxnSpMkLst>
        </pc:cxnChg>
        <pc:cxnChg chg="mod topLvl">
          <ac:chgData name="André Amado" userId="cf82f2dece387b4b" providerId="LiveId" clId="{F5A71E99-14EB-40F5-B0A3-E2EF87BEEE38}" dt="2024-11-10T15:27:23.412" v="82" actId="165"/>
          <ac:cxnSpMkLst>
            <pc:docMk/>
            <pc:sldMk cId="3314618151" sldId="256"/>
            <ac:cxnSpMk id="94" creationId="{1217C10D-5098-2777-BF73-4CFAB4DFD6E7}"/>
          </ac:cxnSpMkLst>
        </pc:cxnChg>
        <pc:cxnChg chg="mod topLvl">
          <ac:chgData name="André Amado" userId="cf82f2dece387b4b" providerId="LiveId" clId="{F5A71E99-14EB-40F5-B0A3-E2EF87BEEE38}" dt="2024-11-10T15:27:26.385" v="83" actId="165"/>
          <ac:cxnSpMkLst>
            <pc:docMk/>
            <pc:sldMk cId="3314618151" sldId="256"/>
            <ac:cxnSpMk id="107" creationId="{AD96A7C1-7A7F-FD0C-755F-E6AF3B93DEA0}"/>
          </ac:cxnSpMkLst>
        </pc:cxnChg>
        <pc:cxnChg chg="mod topLvl">
          <ac:chgData name="André Amado" userId="cf82f2dece387b4b" providerId="LiveId" clId="{F5A71E99-14EB-40F5-B0A3-E2EF87BEEE38}" dt="2024-11-10T15:27:26.385" v="83" actId="165"/>
          <ac:cxnSpMkLst>
            <pc:docMk/>
            <pc:sldMk cId="3314618151" sldId="256"/>
            <ac:cxnSpMk id="108" creationId="{BA5CB470-914E-E857-9600-2813650DCA57}"/>
          </ac:cxnSpMkLst>
        </pc:cxnChg>
        <pc:cxnChg chg="mod topLvl">
          <ac:chgData name="André Amado" userId="cf82f2dece387b4b" providerId="LiveId" clId="{F5A71E99-14EB-40F5-B0A3-E2EF87BEEE38}" dt="2024-11-10T15:27:29.157" v="84" actId="165"/>
          <ac:cxnSpMkLst>
            <pc:docMk/>
            <pc:sldMk cId="3314618151" sldId="256"/>
            <ac:cxnSpMk id="121" creationId="{3CC653FF-EF49-F0CC-A6ED-7A24A98F37A2}"/>
          </ac:cxnSpMkLst>
        </pc:cxnChg>
        <pc:cxnChg chg="mod topLvl">
          <ac:chgData name="André Amado" userId="cf82f2dece387b4b" providerId="LiveId" clId="{F5A71E99-14EB-40F5-B0A3-E2EF87BEEE38}" dt="2024-11-10T15:27:29.157" v="84" actId="165"/>
          <ac:cxnSpMkLst>
            <pc:docMk/>
            <pc:sldMk cId="3314618151" sldId="256"/>
            <ac:cxnSpMk id="122" creationId="{7638F5FE-94FD-BACA-73D6-148E7DBA787C}"/>
          </ac:cxnSpMkLst>
        </pc:cxnChg>
        <pc:cxnChg chg="mod topLvl">
          <ac:chgData name="André Amado" userId="cf82f2dece387b4b" providerId="LiveId" clId="{F5A71E99-14EB-40F5-B0A3-E2EF87BEEE38}" dt="2024-11-10T15:27:32.139" v="85" actId="165"/>
          <ac:cxnSpMkLst>
            <pc:docMk/>
            <pc:sldMk cId="3314618151" sldId="256"/>
            <ac:cxnSpMk id="135" creationId="{006CF4F6-F13A-8410-E474-D4F3A545E7D1}"/>
          </ac:cxnSpMkLst>
        </pc:cxnChg>
        <pc:cxnChg chg="mod topLvl">
          <ac:chgData name="André Amado" userId="cf82f2dece387b4b" providerId="LiveId" clId="{F5A71E99-14EB-40F5-B0A3-E2EF87BEEE38}" dt="2024-11-10T15:27:32.139" v="85" actId="165"/>
          <ac:cxnSpMkLst>
            <pc:docMk/>
            <pc:sldMk cId="3314618151" sldId="256"/>
            <ac:cxnSpMk id="136" creationId="{570E51B3-A4CD-3A77-D594-5BA81AC1BF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58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09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6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481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2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43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12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1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BEDC4-0237-4333-9F6F-D11263F3B0D3}" type="datetimeFigureOut">
              <a:rPr lang="pt-PT" smtClean="0"/>
              <a:t>10/11/2024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D259D-0BDB-4017-A713-98895A4B8E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44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C960E24-6599-C2C4-1B76-F18487B0970D}"/>
              </a:ext>
            </a:extLst>
          </p:cNvPr>
          <p:cNvSpPr/>
          <p:nvPr/>
        </p:nvSpPr>
        <p:spPr>
          <a:xfrm>
            <a:off x="393880" y="352026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48DB0DB-BCA4-53D2-14D9-5A00A7685B6C}"/>
              </a:ext>
            </a:extLst>
          </p:cNvPr>
          <p:cNvSpPr/>
          <p:nvPr/>
        </p:nvSpPr>
        <p:spPr>
          <a:xfrm>
            <a:off x="393887" y="1773936"/>
            <a:ext cx="2336801" cy="10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18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BE4D670D-CB60-B8C3-A221-9DA18A99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4" y="435719"/>
            <a:ext cx="1148855" cy="1356543"/>
          </a:xfrm>
          <a:prstGeom prst="rect">
            <a:avLst/>
          </a:prstGeom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BE9C607D-08EC-8260-C8E4-9346D0DB9B7A}"/>
              </a:ext>
            </a:extLst>
          </p:cNvPr>
          <p:cNvSpPr txBox="1"/>
          <p:nvPr/>
        </p:nvSpPr>
        <p:spPr>
          <a:xfrm>
            <a:off x="677868" y="1812533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1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1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1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1D0A71A2-7025-8D19-9430-B3C22AEC1B6E}"/>
              </a:ext>
            </a:extLst>
          </p:cNvPr>
          <p:cNvSpPr txBox="1"/>
          <p:nvPr/>
        </p:nvSpPr>
        <p:spPr>
          <a:xfrm>
            <a:off x="549350" y="2912154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1F25D0D7-EAA1-B42D-0468-5CBCCD389690}"/>
              </a:ext>
            </a:extLst>
          </p:cNvPr>
          <p:cNvCxnSpPr>
            <a:cxnSpLocks/>
          </p:cNvCxnSpPr>
          <p:nvPr/>
        </p:nvCxnSpPr>
        <p:spPr>
          <a:xfrm>
            <a:off x="393887" y="177044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C9FBFCB5-650F-F7BA-6E5A-A8F1C22D825C}"/>
              </a:ext>
            </a:extLst>
          </p:cNvPr>
          <p:cNvCxnSpPr>
            <a:cxnSpLocks/>
          </p:cNvCxnSpPr>
          <p:nvPr/>
        </p:nvCxnSpPr>
        <p:spPr>
          <a:xfrm>
            <a:off x="393887" y="286569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APP logo">
            <a:extLst>
              <a:ext uri="{FF2B5EF4-FFF2-40B4-BE49-F238E27FC236}">
                <a16:creationId xmlns:a16="http://schemas.microsoft.com/office/drawing/2014/main" id="{1549413F-DA66-8799-AC3F-9F7A408ED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481612" y="3325148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090F7B98-54C5-BBAB-FF75-80290D43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75" y="3410408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5E57DA54-1084-7692-36D9-9D2703300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693" y="3378227"/>
            <a:ext cx="194878" cy="275778"/>
          </a:xfrm>
          <a:prstGeom prst="rect">
            <a:avLst/>
          </a:prstGeom>
        </p:spPr>
      </p:pic>
      <p:pic>
        <p:nvPicPr>
          <p:cNvPr id="26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8DF88E39-38A3-4713-D44B-19A8515CA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79" y="3410119"/>
            <a:ext cx="329011" cy="193446"/>
          </a:xfrm>
          <a:prstGeom prst="rect">
            <a:avLst/>
          </a:prstGeom>
        </p:spPr>
      </p:pic>
      <p:pic>
        <p:nvPicPr>
          <p:cNvPr id="27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EDCC3024-3C28-C440-2F48-7572ACFF9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9297" y="3389536"/>
            <a:ext cx="328458" cy="234612"/>
          </a:xfrm>
          <a:prstGeom prst="rect">
            <a:avLst/>
          </a:prstGeom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A0D0FF9D-8903-2D41-BD7A-AE3AF6D9B6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9117" y="3402492"/>
            <a:ext cx="232187" cy="234612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36DB63DD-985F-975F-0014-8453C165EC71}"/>
              </a:ext>
            </a:extLst>
          </p:cNvPr>
          <p:cNvSpPr/>
          <p:nvPr/>
        </p:nvSpPr>
        <p:spPr>
          <a:xfrm>
            <a:off x="2885687" y="352026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B951E35F-56A4-D50B-15C9-97C489F5F3E4}"/>
              </a:ext>
            </a:extLst>
          </p:cNvPr>
          <p:cNvSpPr/>
          <p:nvPr/>
        </p:nvSpPr>
        <p:spPr>
          <a:xfrm>
            <a:off x="2885694" y="1773936"/>
            <a:ext cx="2336801" cy="10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48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E4A57FCE-A356-0463-F12D-48B77DD8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61" y="435719"/>
            <a:ext cx="1148855" cy="1356543"/>
          </a:xfrm>
          <a:prstGeom prst="rect">
            <a:avLst/>
          </a:prstGeom>
        </p:spPr>
      </p:pic>
      <p:sp>
        <p:nvSpPr>
          <p:cNvPr id="49" name="TextBox 5">
            <a:extLst>
              <a:ext uri="{FF2B5EF4-FFF2-40B4-BE49-F238E27FC236}">
                <a16:creationId xmlns:a16="http://schemas.microsoft.com/office/drawing/2014/main" id="{24E572F1-6E5E-D7E4-D891-2B1413C79C42}"/>
              </a:ext>
            </a:extLst>
          </p:cNvPr>
          <p:cNvSpPr txBox="1"/>
          <p:nvPr/>
        </p:nvSpPr>
        <p:spPr>
          <a:xfrm>
            <a:off x="3169675" y="1812533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2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2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46084A2D-8295-A596-ACD5-39FA9B6FC84D}"/>
              </a:ext>
            </a:extLst>
          </p:cNvPr>
          <p:cNvSpPr txBox="1"/>
          <p:nvPr/>
        </p:nvSpPr>
        <p:spPr>
          <a:xfrm>
            <a:off x="3041157" y="2912154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51" name="Straight Connector 9">
            <a:extLst>
              <a:ext uri="{FF2B5EF4-FFF2-40B4-BE49-F238E27FC236}">
                <a16:creationId xmlns:a16="http://schemas.microsoft.com/office/drawing/2014/main" id="{33295316-9592-8C62-2705-B693EE1DCCFE}"/>
              </a:ext>
            </a:extLst>
          </p:cNvPr>
          <p:cNvCxnSpPr>
            <a:cxnSpLocks/>
          </p:cNvCxnSpPr>
          <p:nvPr/>
        </p:nvCxnSpPr>
        <p:spPr>
          <a:xfrm>
            <a:off x="2885694" y="177044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B53B2595-6C22-1178-E546-D755EC52BA1D}"/>
              </a:ext>
            </a:extLst>
          </p:cNvPr>
          <p:cNvCxnSpPr>
            <a:cxnSpLocks/>
          </p:cNvCxnSpPr>
          <p:nvPr/>
        </p:nvCxnSpPr>
        <p:spPr>
          <a:xfrm>
            <a:off x="2885694" y="286569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APP logo">
            <a:extLst>
              <a:ext uri="{FF2B5EF4-FFF2-40B4-BE49-F238E27FC236}">
                <a16:creationId xmlns:a16="http://schemas.microsoft.com/office/drawing/2014/main" id="{A8976021-280A-7D69-346A-366E17C89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2973419" y="3325148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B326A329-E526-2522-F43C-39BB3404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82" y="3410408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6044E6BF-A469-26C4-4B93-3F0A0CE4D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500" y="3378227"/>
            <a:ext cx="194878" cy="275778"/>
          </a:xfrm>
          <a:prstGeom prst="rect">
            <a:avLst/>
          </a:prstGeom>
        </p:spPr>
      </p:pic>
      <p:pic>
        <p:nvPicPr>
          <p:cNvPr id="56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CB874484-79D4-6486-EB66-C2604EB00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786" y="3410119"/>
            <a:ext cx="329011" cy="193446"/>
          </a:xfrm>
          <a:prstGeom prst="rect">
            <a:avLst/>
          </a:prstGeom>
        </p:spPr>
      </p:pic>
      <p:pic>
        <p:nvPicPr>
          <p:cNvPr id="57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14DDE69D-382B-4C16-3A68-CB4F8C440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104" y="3389536"/>
            <a:ext cx="328458" cy="234612"/>
          </a:xfrm>
          <a:prstGeom prst="rect">
            <a:avLst/>
          </a:prstGeom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id="{4C37A11E-3FC1-0576-A0CB-298A30D7DE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924" y="3402492"/>
            <a:ext cx="232187" cy="234612"/>
          </a:xfrm>
          <a:prstGeom prst="rect">
            <a:avLst/>
          </a:prstGeom>
        </p:spPr>
      </p:pic>
      <p:sp>
        <p:nvSpPr>
          <p:cNvPr id="60" name="Retângulo 59">
            <a:extLst>
              <a:ext uri="{FF2B5EF4-FFF2-40B4-BE49-F238E27FC236}">
                <a16:creationId xmlns:a16="http://schemas.microsoft.com/office/drawing/2014/main" id="{57C43267-0EAE-ADEC-09A2-B06BEB533399}"/>
              </a:ext>
            </a:extLst>
          </p:cNvPr>
          <p:cNvSpPr/>
          <p:nvPr/>
        </p:nvSpPr>
        <p:spPr>
          <a:xfrm>
            <a:off x="5377494" y="352026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7317B615-5156-30FC-2579-492A8E9DDE99}"/>
              </a:ext>
            </a:extLst>
          </p:cNvPr>
          <p:cNvSpPr/>
          <p:nvPr/>
        </p:nvSpPr>
        <p:spPr>
          <a:xfrm>
            <a:off x="5377501" y="1761744"/>
            <a:ext cx="2336801" cy="1103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62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B5AFB0ED-666E-EC5F-D450-7B38571F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68" y="435719"/>
            <a:ext cx="1148855" cy="1356543"/>
          </a:xfrm>
          <a:prstGeom prst="rect">
            <a:avLst/>
          </a:prstGeom>
        </p:spPr>
      </p:pic>
      <p:sp>
        <p:nvSpPr>
          <p:cNvPr id="63" name="TextBox 5">
            <a:extLst>
              <a:ext uri="{FF2B5EF4-FFF2-40B4-BE49-F238E27FC236}">
                <a16:creationId xmlns:a16="http://schemas.microsoft.com/office/drawing/2014/main" id="{707505D2-2E87-E584-4B44-2FDD7A1A49DE}"/>
              </a:ext>
            </a:extLst>
          </p:cNvPr>
          <p:cNvSpPr txBox="1"/>
          <p:nvPr/>
        </p:nvSpPr>
        <p:spPr>
          <a:xfrm>
            <a:off x="5661482" y="1812533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3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3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3</a:t>
            </a:r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2B7B85C8-6C9A-FF1B-02ED-32C44EE489A9}"/>
              </a:ext>
            </a:extLst>
          </p:cNvPr>
          <p:cNvSpPr txBox="1"/>
          <p:nvPr/>
        </p:nvSpPr>
        <p:spPr>
          <a:xfrm>
            <a:off x="5532964" y="2912154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65" name="Straight Connector 9">
            <a:extLst>
              <a:ext uri="{FF2B5EF4-FFF2-40B4-BE49-F238E27FC236}">
                <a16:creationId xmlns:a16="http://schemas.microsoft.com/office/drawing/2014/main" id="{84499E53-233C-FC9B-D081-A7A3DBFF9607}"/>
              </a:ext>
            </a:extLst>
          </p:cNvPr>
          <p:cNvCxnSpPr>
            <a:cxnSpLocks/>
          </p:cNvCxnSpPr>
          <p:nvPr/>
        </p:nvCxnSpPr>
        <p:spPr>
          <a:xfrm>
            <a:off x="5377501" y="177044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10">
            <a:extLst>
              <a:ext uri="{FF2B5EF4-FFF2-40B4-BE49-F238E27FC236}">
                <a16:creationId xmlns:a16="http://schemas.microsoft.com/office/drawing/2014/main" id="{E57C55B1-3A8A-D161-3669-A01B930E91F1}"/>
              </a:ext>
            </a:extLst>
          </p:cNvPr>
          <p:cNvCxnSpPr>
            <a:cxnSpLocks/>
          </p:cNvCxnSpPr>
          <p:nvPr/>
        </p:nvCxnSpPr>
        <p:spPr>
          <a:xfrm>
            <a:off x="5377501" y="286569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APP logo">
            <a:extLst>
              <a:ext uri="{FF2B5EF4-FFF2-40B4-BE49-F238E27FC236}">
                <a16:creationId xmlns:a16="http://schemas.microsoft.com/office/drawing/2014/main" id="{64C52DCD-4790-BEA8-1D69-6BD6DCC9E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5465226" y="3325148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941B3612-CBEC-167E-D633-79223B11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89" y="3410408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75E31164-EC48-0FC2-38A4-7E7CE3CA0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307" y="3378227"/>
            <a:ext cx="194878" cy="275778"/>
          </a:xfrm>
          <a:prstGeom prst="rect">
            <a:avLst/>
          </a:prstGeom>
        </p:spPr>
      </p:pic>
      <p:pic>
        <p:nvPicPr>
          <p:cNvPr id="70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7863B399-ECAA-47FC-42ED-4E891DE1F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2593" y="3410119"/>
            <a:ext cx="329011" cy="193446"/>
          </a:xfrm>
          <a:prstGeom prst="rect">
            <a:avLst/>
          </a:prstGeom>
        </p:spPr>
      </p:pic>
      <p:pic>
        <p:nvPicPr>
          <p:cNvPr id="71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BA672A3C-70B4-DF01-7604-F3B43835A9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911" y="3389536"/>
            <a:ext cx="328458" cy="234612"/>
          </a:xfrm>
          <a:prstGeom prst="rect">
            <a:avLst/>
          </a:prstGeom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id="{014DD654-3AC0-D87D-D6E7-3C7AC2626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731" y="3402492"/>
            <a:ext cx="232187" cy="234612"/>
          </a:xfrm>
          <a:prstGeom prst="rect">
            <a:avLst/>
          </a:prstGeom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8C8B70DC-969F-7BA6-BB5E-295E9E622505}"/>
              </a:ext>
            </a:extLst>
          </p:cNvPr>
          <p:cNvSpPr/>
          <p:nvPr/>
        </p:nvSpPr>
        <p:spPr>
          <a:xfrm>
            <a:off x="7869302" y="352026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F33BD473-C0A2-A179-6CB2-A26456685780}"/>
              </a:ext>
            </a:extLst>
          </p:cNvPr>
          <p:cNvSpPr/>
          <p:nvPr/>
        </p:nvSpPr>
        <p:spPr>
          <a:xfrm>
            <a:off x="7869309" y="1773936"/>
            <a:ext cx="2336801" cy="10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76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3384B1B8-7C2B-6923-4823-AC7738CA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76" y="435719"/>
            <a:ext cx="1148855" cy="1356543"/>
          </a:xfrm>
          <a:prstGeom prst="rect">
            <a:avLst/>
          </a:prstGeom>
        </p:spPr>
      </p:pic>
      <p:sp>
        <p:nvSpPr>
          <p:cNvPr id="77" name="TextBox 5">
            <a:extLst>
              <a:ext uri="{FF2B5EF4-FFF2-40B4-BE49-F238E27FC236}">
                <a16:creationId xmlns:a16="http://schemas.microsoft.com/office/drawing/2014/main" id="{85FEE225-AC88-523C-D2A3-618E84F86935}"/>
              </a:ext>
            </a:extLst>
          </p:cNvPr>
          <p:cNvSpPr txBox="1"/>
          <p:nvPr/>
        </p:nvSpPr>
        <p:spPr>
          <a:xfrm>
            <a:off x="8153290" y="1812533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4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4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4</a:t>
            </a: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id="{F54F1308-5F17-F281-4084-EB5044BFE7B0}"/>
              </a:ext>
            </a:extLst>
          </p:cNvPr>
          <p:cNvSpPr txBox="1"/>
          <p:nvPr/>
        </p:nvSpPr>
        <p:spPr>
          <a:xfrm>
            <a:off x="8024772" y="2912154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79" name="Straight Connector 9">
            <a:extLst>
              <a:ext uri="{FF2B5EF4-FFF2-40B4-BE49-F238E27FC236}">
                <a16:creationId xmlns:a16="http://schemas.microsoft.com/office/drawing/2014/main" id="{8B6F2A4F-8574-A07D-BCB6-2638761B8F4E}"/>
              </a:ext>
            </a:extLst>
          </p:cNvPr>
          <p:cNvCxnSpPr>
            <a:cxnSpLocks/>
          </p:cNvCxnSpPr>
          <p:nvPr/>
        </p:nvCxnSpPr>
        <p:spPr>
          <a:xfrm>
            <a:off x="7869309" y="177044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10">
            <a:extLst>
              <a:ext uri="{FF2B5EF4-FFF2-40B4-BE49-F238E27FC236}">
                <a16:creationId xmlns:a16="http://schemas.microsoft.com/office/drawing/2014/main" id="{8C5940BB-69E9-0951-7934-34167DF4EFB5}"/>
              </a:ext>
            </a:extLst>
          </p:cNvPr>
          <p:cNvCxnSpPr>
            <a:cxnSpLocks/>
          </p:cNvCxnSpPr>
          <p:nvPr/>
        </p:nvCxnSpPr>
        <p:spPr>
          <a:xfrm>
            <a:off x="7869309" y="2865697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2" descr="APP logo">
            <a:extLst>
              <a:ext uri="{FF2B5EF4-FFF2-40B4-BE49-F238E27FC236}">
                <a16:creationId xmlns:a16="http://schemas.microsoft.com/office/drawing/2014/main" id="{28AD980F-48B0-D458-7A2A-32E0B3E2C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7957034" y="3325148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EFE40022-FFB7-3350-3866-52D5A77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97" y="3410408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607CB53F-8D98-3893-16A5-619F9347D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15" y="3378227"/>
            <a:ext cx="194878" cy="275778"/>
          </a:xfrm>
          <a:prstGeom prst="rect">
            <a:avLst/>
          </a:prstGeom>
        </p:spPr>
      </p:pic>
      <p:pic>
        <p:nvPicPr>
          <p:cNvPr id="84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20A68971-5C0F-76F7-015C-56C8229C5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401" y="3410119"/>
            <a:ext cx="329011" cy="193446"/>
          </a:xfrm>
          <a:prstGeom prst="rect">
            <a:avLst/>
          </a:prstGeom>
        </p:spPr>
      </p:pic>
      <p:pic>
        <p:nvPicPr>
          <p:cNvPr id="85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F7EFAB66-382A-277A-BDEF-FC544160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719" y="3389536"/>
            <a:ext cx="328458" cy="234612"/>
          </a:xfrm>
          <a:prstGeom prst="rect">
            <a:avLst/>
          </a:prstGeom>
        </p:spPr>
      </p:pic>
      <p:pic>
        <p:nvPicPr>
          <p:cNvPr id="86" name="Picture 3">
            <a:extLst>
              <a:ext uri="{FF2B5EF4-FFF2-40B4-BE49-F238E27FC236}">
                <a16:creationId xmlns:a16="http://schemas.microsoft.com/office/drawing/2014/main" id="{DEE3A265-0885-C3B7-4342-90A4195D6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4539" y="3402492"/>
            <a:ext cx="232187" cy="234612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DB8A7915-33E4-CB0F-7B92-D57DE4E350B8}"/>
              </a:ext>
            </a:extLst>
          </p:cNvPr>
          <p:cNvSpPr/>
          <p:nvPr/>
        </p:nvSpPr>
        <p:spPr>
          <a:xfrm>
            <a:off x="393880" y="3823818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0D62ECC0-0D43-1492-F832-D8D431896F07}"/>
              </a:ext>
            </a:extLst>
          </p:cNvPr>
          <p:cNvSpPr/>
          <p:nvPr/>
        </p:nvSpPr>
        <p:spPr>
          <a:xfrm>
            <a:off x="393887" y="5254752"/>
            <a:ext cx="2336801" cy="1082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90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A37B3FEB-0567-AA41-F103-FB104A1C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4" y="3907511"/>
            <a:ext cx="1148855" cy="1356543"/>
          </a:xfrm>
          <a:prstGeom prst="rect">
            <a:avLst/>
          </a:prstGeom>
        </p:spPr>
      </p:pic>
      <p:sp>
        <p:nvSpPr>
          <p:cNvPr id="91" name="TextBox 5">
            <a:extLst>
              <a:ext uri="{FF2B5EF4-FFF2-40B4-BE49-F238E27FC236}">
                <a16:creationId xmlns:a16="http://schemas.microsoft.com/office/drawing/2014/main" id="{BD59ED06-FE11-94BD-9D5F-7730E4554F89}"/>
              </a:ext>
            </a:extLst>
          </p:cNvPr>
          <p:cNvSpPr txBox="1"/>
          <p:nvPr/>
        </p:nvSpPr>
        <p:spPr>
          <a:xfrm>
            <a:off x="677868" y="5284325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5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5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5</a:t>
            </a: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47169C8-DEDA-A842-4B42-5CB115F6CA9D}"/>
              </a:ext>
            </a:extLst>
          </p:cNvPr>
          <p:cNvSpPr txBox="1"/>
          <p:nvPr/>
        </p:nvSpPr>
        <p:spPr>
          <a:xfrm>
            <a:off x="549350" y="6383946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93" name="Straight Connector 9">
            <a:extLst>
              <a:ext uri="{FF2B5EF4-FFF2-40B4-BE49-F238E27FC236}">
                <a16:creationId xmlns:a16="http://schemas.microsoft.com/office/drawing/2014/main" id="{DB0FC5FC-1065-94DF-101C-63D7220B5C06}"/>
              </a:ext>
            </a:extLst>
          </p:cNvPr>
          <p:cNvCxnSpPr>
            <a:cxnSpLocks/>
          </p:cNvCxnSpPr>
          <p:nvPr/>
        </p:nvCxnSpPr>
        <p:spPr>
          <a:xfrm>
            <a:off x="393887" y="524223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10">
            <a:extLst>
              <a:ext uri="{FF2B5EF4-FFF2-40B4-BE49-F238E27FC236}">
                <a16:creationId xmlns:a16="http://schemas.microsoft.com/office/drawing/2014/main" id="{1217C10D-5098-2777-BF73-4CFAB4DFD6E7}"/>
              </a:ext>
            </a:extLst>
          </p:cNvPr>
          <p:cNvCxnSpPr>
            <a:cxnSpLocks/>
          </p:cNvCxnSpPr>
          <p:nvPr/>
        </p:nvCxnSpPr>
        <p:spPr>
          <a:xfrm>
            <a:off x="393887" y="633748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5" name="Picture 2" descr="APP logo">
            <a:extLst>
              <a:ext uri="{FF2B5EF4-FFF2-40B4-BE49-F238E27FC236}">
                <a16:creationId xmlns:a16="http://schemas.microsoft.com/office/drawing/2014/main" id="{6B68D1F8-C3CC-A098-DBB7-EE11100FF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481612" y="6796940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802E38E0-75ED-513C-4D31-8E57FCF7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75" y="6882200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:a16="http://schemas.microsoft.com/office/drawing/2014/main" id="{C83B0318-8EFB-50CA-BBF0-1E1B52F26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693" y="6850019"/>
            <a:ext cx="194878" cy="275778"/>
          </a:xfrm>
          <a:prstGeom prst="rect">
            <a:avLst/>
          </a:prstGeom>
        </p:spPr>
      </p:pic>
      <p:pic>
        <p:nvPicPr>
          <p:cNvPr id="98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7BEDDC2E-2E53-6E29-3375-841463A96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79" y="6881911"/>
            <a:ext cx="329011" cy="193446"/>
          </a:xfrm>
          <a:prstGeom prst="rect">
            <a:avLst/>
          </a:prstGeom>
        </p:spPr>
      </p:pic>
      <p:pic>
        <p:nvPicPr>
          <p:cNvPr id="99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22090285-AA99-60B3-DE12-E3D19504A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9297" y="6861328"/>
            <a:ext cx="328458" cy="234612"/>
          </a:xfrm>
          <a:prstGeom prst="rect">
            <a:avLst/>
          </a:prstGeom>
        </p:spPr>
      </p:pic>
      <p:pic>
        <p:nvPicPr>
          <p:cNvPr id="100" name="Picture 3">
            <a:extLst>
              <a:ext uri="{FF2B5EF4-FFF2-40B4-BE49-F238E27FC236}">
                <a16:creationId xmlns:a16="http://schemas.microsoft.com/office/drawing/2014/main" id="{2257E93A-E078-63DE-7477-69548F7EF0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9117" y="6874284"/>
            <a:ext cx="232187" cy="234612"/>
          </a:xfrm>
          <a:prstGeom prst="rect">
            <a:avLst/>
          </a:prstGeom>
        </p:spPr>
      </p:pic>
      <p:sp>
        <p:nvSpPr>
          <p:cNvPr id="102" name="Retângulo 101">
            <a:extLst>
              <a:ext uri="{FF2B5EF4-FFF2-40B4-BE49-F238E27FC236}">
                <a16:creationId xmlns:a16="http://schemas.microsoft.com/office/drawing/2014/main" id="{08DA34A6-1127-7077-06B6-668FDFAE2C66}"/>
              </a:ext>
            </a:extLst>
          </p:cNvPr>
          <p:cNvSpPr/>
          <p:nvPr/>
        </p:nvSpPr>
        <p:spPr>
          <a:xfrm>
            <a:off x="2885687" y="3823818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ectangle 17">
            <a:extLst>
              <a:ext uri="{FF2B5EF4-FFF2-40B4-BE49-F238E27FC236}">
                <a16:creationId xmlns:a16="http://schemas.microsoft.com/office/drawing/2014/main" id="{16892FA9-56E3-18FF-3BC9-A23CE1AD0296}"/>
              </a:ext>
            </a:extLst>
          </p:cNvPr>
          <p:cNvSpPr/>
          <p:nvPr/>
        </p:nvSpPr>
        <p:spPr>
          <a:xfrm>
            <a:off x="2885694" y="5248656"/>
            <a:ext cx="2336801" cy="1088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104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8881FD9F-216F-1601-AB3E-BD398DAC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61" y="3907511"/>
            <a:ext cx="1148855" cy="1356543"/>
          </a:xfrm>
          <a:prstGeom prst="rect">
            <a:avLst/>
          </a:prstGeom>
        </p:spPr>
      </p:pic>
      <p:sp>
        <p:nvSpPr>
          <p:cNvPr id="105" name="TextBox 5">
            <a:extLst>
              <a:ext uri="{FF2B5EF4-FFF2-40B4-BE49-F238E27FC236}">
                <a16:creationId xmlns:a16="http://schemas.microsoft.com/office/drawing/2014/main" id="{6A96B3B6-4F0F-7DCC-91B2-C62F7251492C}"/>
              </a:ext>
            </a:extLst>
          </p:cNvPr>
          <p:cNvSpPr txBox="1"/>
          <p:nvPr/>
        </p:nvSpPr>
        <p:spPr>
          <a:xfrm>
            <a:off x="3169675" y="5284325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6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6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6</a:t>
            </a:r>
          </a:p>
        </p:txBody>
      </p:sp>
      <p:sp>
        <p:nvSpPr>
          <p:cNvPr id="106" name="TextBox 7">
            <a:extLst>
              <a:ext uri="{FF2B5EF4-FFF2-40B4-BE49-F238E27FC236}">
                <a16:creationId xmlns:a16="http://schemas.microsoft.com/office/drawing/2014/main" id="{00E932F4-E7BC-B179-B696-555CDDA97923}"/>
              </a:ext>
            </a:extLst>
          </p:cNvPr>
          <p:cNvSpPr txBox="1"/>
          <p:nvPr/>
        </p:nvSpPr>
        <p:spPr>
          <a:xfrm>
            <a:off x="3041157" y="6383946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107" name="Straight Connector 9">
            <a:extLst>
              <a:ext uri="{FF2B5EF4-FFF2-40B4-BE49-F238E27FC236}">
                <a16:creationId xmlns:a16="http://schemas.microsoft.com/office/drawing/2014/main" id="{AD96A7C1-7A7F-FD0C-755F-E6AF3B93DEA0}"/>
              </a:ext>
            </a:extLst>
          </p:cNvPr>
          <p:cNvCxnSpPr>
            <a:cxnSpLocks/>
          </p:cNvCxnSpPr>
          <p:nvPr/>
        </p:nvCxnSpPr>
        <p:spPr>
          <a:xfrm>
            <a:off x="2885694" y="524223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">
            <a:extLst>
              <a:ext uri="{FF2B5EF4-FFF2-40B4-BE49-F238E27FC236}">
                <a16:creationId xmlns:a16="http://schemas.microsoft.com/office/drawing/2014/main" id="{BA5CB470-914E-E857-9600-2813650DCA57}"/>
              </a:ext>
            </a:extLst>
          </p:cNvPr>
          <p:cNvCxnSpPr>
            <a:cxnSpLocks/>
          </p:cNvCxnSpPr>
          <p:nvPr/>
        </p:nvCxnSpPr>
        <p:spPr>
          <a:xfrm>
            <a:off x="2885694" y="633748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9" name="Picture 2" descr="APP logo">
            <a:extLst>
              <a:ext uri="{FF2B5EF4-FFF2-40B4-BE49-F238E27FC236}">
                <a16:creationId xmlns:a16="http://schemas.microsoft.com/office/drawing/2014/main" id="{E47B4968-27FF-C23E-AA7C-8030B0336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2973419" y="6796940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846775B0-FFBE-0252-4A1E-9113B52F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82" y="6882200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2">
            <a:extLst>
              <a:ext uri="{FF2B5EF4-FFF2-40B4-BE49-F238E27FC236}">
                <a16:creationId xmlns:a16="http://schemas.microsoft.com/office/drawing/2014/main" id="{A3BDE742-21FF-EB2F-C25A-E0E59A3EC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500" y="6850019"/>
            <a:ext cx="194878" cy="275778"/>
          </a:xfrm>
          <a:prstGeom prst="rect">
            <a:avLst/>
          </a:prstGeom>
        </p:spPr>
      </p:pic>
      <p:pic>
        <p:nvPicPr>
          <p:cNvPr id="112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EEFFB986-A8F3-E512-BC99-6C91BE5D8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786" y="6881911"/>
            <a:ext cx="329011" cy="193446"/>
          </a:xfrm>
          <a:prstGeom prst="rect">
            <a:avLst/>
          </a:prstGeom>
        </p:spPr>
      </p:pic>
      <p:pic>
        <p:nvPicPr>
          <p:cNvPr id="113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855A8765-495A-F134-96E2-F90ECCED8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104" y="6861328"/>
            <a:ext cx="328458" cy="234612"/>
          </a:xfrm>
          <a:prstGeom prst="rect">
            <a:avLst/>
          </a:prstGeom>
        </p:spPr>
      </p:pic>
      <p:pic>
        <p:nvPicPr>
          <p:cNvPr id="114" name="Picture 3">
            <a:extLst>
              <a:ext uri="{FF2B5EF4-FFF2-40B4-BE49-F238E27FC236}">
                <a16:creationId xmlns:a16="http://schemas.microsoft.com/office/drawing/2014/main" id="{9E2EC411-F97C-E291-A3C5-DBCDD8F92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924" y="6874284"/>
            <a:ext cx="232187" cy="234612"/>
          </a:xfrm>
          <a:prstGeom prst="rect">
            <a:avLst/>
          </a:prstGeom>
        </p:spPr>
      </p:pic>
      <p:sp>
        <p:nvSpPr>
          <p:cNvPr id="116" name="Retângulo 115">
            <a:extLst>
              <a:ext uri="{FF2B5EF4-FFF2-40B4-BE49-F238E27FC236}">
                <a16:creationId xmlns:a16="http://schemas.microsoft.com/office/drawing/2014/main" id="{7BB6AC6F-CB50-A56A-2519-D7FA7C10466E}"/>
              </a:ext>
            </a:extLst>
          </p:cNvPr>
          <p:cNvSpPr/>
          <p:nvPr/>
        </p:nvSpPr>
        <p:spPr>
          <a:xfrm>
            <a:off x="5377494" y="3823818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3C3FC5BE-7AA7-08C3-2564-B78F2122C3C3}"/>
              </a:ext>
            </a:extLst>
          </p:cNvPr>
          <p:cNvSpPr/>
          <p:nvPr/>
        </p:nvSpPr>
        <p:spPr>
          <a:xfrm>
            <a:off x="5377501" y="5236464"/>
            <a:ext cx="2336801" cy="110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pic>
        <p:nvPicPr>
          <p:cNvPr id="118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AA3D92C9-F91B-85A7-DA29-027F72C9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68" y="3907511"/>
            <a:ext cx="1148855" cy="1356543"/>
          </a:xfrm>
          <a:prstGeom prst="rect">
            <a:avLst/>
          </a:prstGeom>
        </p:spPr>
      </p:pic>
      <p:sp>
        <p:nvSpPr>
          <p:cNvPr id="119" name="TextBox 5">
            <a:extLst>
              <a:ext uri="{FF2B5EF4-FFF2-40B4-BE49-F238E27FC236}">
                <a16:creationId xmlns:a16="http://schemas.microsoft.com/office/drawing/2014/main" id="{C7AEA588-37D2-CABD-D79D-99A429D548CA}"/>
              </a:ext>
            </a:extLst>
          </p:cNvPr>
          <p:cNvSpPr txBox="1"/>
          <p:nvPr/>
        </p:nvSpPr>
        <p:spPr>
          <a:xfrm>
            <a:off x="5661482" y="5284325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7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7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7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FA2FDB94-0FB0-A823-5D53-60F5D69BACF4}"/>
              </a:ext>
            </a:extLst>
          </p:cNvPr>
          <p:cNvSpPr txBox="1"/>
          <p:nvPr/>
        </p:nvSpPr>
        <p:spPr>
          <a:xfrm>
            <a:off x="5532964" y="6383946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121" name="Straight Connector 9">
            <a:extLst>
              <a:ext uri="{FF2B5EF4-FFF2-40B4-BE49-F238E27FC236}">
                <a16:creationId xmlns:a16="http://schemas.microsoft.com/office/drawing/2014/main" id="{3CC653FF-EF49-F0CC-A6ED-7A24A98F37A2}"/>
              </a:ext>
            </a:extLst>
          </p:cNvPr>
          <p:cNvCxnSpPr>
            <a:cxnSpLocks/>
          </p:cNvCxnSpPr>
          <p:nvPr/>
        </p:nvCxnSpPr>
        <p:spPr>
          <a:xfrm>
            <a:off x="5377501" y="524223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0">
            <a:extLst>
              <a:ext uri="{FF2B5EF4-FFF2-40B4-BE49-F238E27FC236}">
                <a16:creationId xmlns:a16="http://schemas.microsoft.com/office/drawing/2014/main" id="{7638F5FE-94FD-BACA-73D6-148E7DBA787C}"/>
              </a:ext>
            </a:extLst>
          </p:cNvPr>
          <p:cNvCxnSpPr>
            <a:cxnSpLocks/>
          </p:cNvCxnSpPr>
          <p:nvPr/>
        </p:nvCxnSpPr>
        <p:spPr>
          <a:xfrm>
            <a:off x="5377501" y="633748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Picture 2" descr="APP logo">
            <a:extLst>
              <a:ext uri="{FF2B5EF4-FFF2-40B4-BE49-F238E27FC236}">
                <a16:creationId xmlns:a16="http://schemas.microsoft.com/office/drawing/2014/main" id="{E36C3AA5-79AC-1C21-4932-CD4ED7114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5465226" y="6796940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5EB364D2-BFBC-A792-0A56-2CA2F72F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89" y="6882200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">
            <a:extLst>
              <a:ext uri="{FF2B5EF4-FFF2-40B4-BE49-F238E27FC236}">
                <a16:creationId xmlns:a16="http://schemas.microsoft.com/office/drawing/2014/main" id="{BD5D787A-5D4D-C711-B00D-E466598C3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307" y="6850019"/>
            <a:ext cx="194878" cy="275778"/>
          </a:xfrm>
          <a:prstGeom prst="rect">
            <a:avLst/>
          </a:prstGeom>
        </p:spPr>
      </p:pic>
      <p:pic>
        <p:nvPicPr>
          <p:cNvPr id="126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8FFB60D7-FFC2-7E1B-A22F-2D84BC9A6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2593" y="6881911"/>
            <a:ext cx="329011" cy="193446"/>
          </a:xfrm>
          <a:prstGeom prst="rect">
            <a:avLst/>
          </a:prstGeom>
        </p:spPr>
      </p:pic>
      <p:pic>
        <p:nvPicPr>
          <p:cNvPr id="127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E96591BC-5383-3EC9-BFAE-855440B31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911" y="6861328"/>
            <a:ext cx="328458" cy="234612"/>
          </a:xfrm>
          <a:prstGeom prst="rect">
            <a:avLst/>
          </a:prstGeom>
        </p:spPr>
      </p:pic>
      <p:pic>
        <p:nvPicPr>
          <p:cNvPr id="128" name="Picture 3">
            <a:extLst>
              <a:ext uri="{FF2B5EF4-FFF2-40B4-BE49-F238E27FC236}">
                <a16:creationId xmlns:a16="http://schemas.microsoft.com/office/drawing/2014/main" id="{7ABA9FF3-0C2B-B75C-933B-E9D7E7BEDB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731" y="6874284"/>
            <a:ext cx="232187" cy="234612"/>
          </a:xfrm>
          <a:prstGeom prst="rect">
            <a:avLst/>
          </a:prstGeom>
        </p:spPr>
      </p:pic>
      <p:sp>
        <p:nvSpPr>
          <p:cNvPr id="130" name="Retângulo 129">
            <a:extLst>
              <a:ext uri="{FF2B5EF4-FFF2-40B4-BE49-F238E27FC236}">
                <a16:creationId xmlns:a16="http://schemas.microsoft.com/office/drawing/2014/main" id="{0B7C0BB8-7441-7025-C348-BE562A745703}"/>
              </a:ext>
            </a:extLst>
          </p:cNvPr>
          <p:cNvSpPr/>
          <p:nvPr/>
        </p:nvSpPr>
        <p:spPr>
          <a:xfrm>
            <a:off x="7869302" y="3823818"/>
            <a:ext cx="2336801" cy="3301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Rectangle 17">
            <a:extLst>
              <a:ext uri="{FF2B5EF4-FFF2-40B4-BE49-F238E27FC236}">
                <a16:creationId xmlns:a16="http://schemas.microsoft.com/office/drawing/2014/main" id="{984F8E87-4AEF-A78E-7E1F-355543977F4E}"/>
              </a:ext>
            </a:extLst>
          </p:cNvPr>
          <p:cNvSpPr/>
          <p:nvPr/>
        </p:nvSpPr>
        <p:spPr>
          <a:xfrm>
            <a:off x="7869309" y="5248656"/>
            <a:ext cx="2336801" cy="1088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pic>
        <p:nvPicPr>
          <p:cNvPr id="132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7FE0AFB2-53B2-4C1C-6B7F-162FEF6E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76" y="3907511"/>
            <a:ext cx="1148855" cy="1356543"/>
          </a:xfrm>
          <a:prstGeom prst="rect">
            <a:avLst/>
          </a:prstGeom>
        </p:spPr>
      </p:pic>
      <p:sp>
        <p:nvSpPr>
          <p:cNvPr id="133" name="TextBox 5">
            <a:extLst>
              <a:ext uri="{FF2B5EF4-FFF2-40B4-BE49-F238E27FC236}">
                <a16:creationId xmlns:a16="http://schemas.microsoft.com/office/drawing/2014/main" id="{591CE3B2-FEEB-C9EB-AD6D-CEDBD00C0424}"/>
              </a:ext>
            </a:extLst>
          </p:cNvPr>
          <p:cNvSpPr txBox="1"/>
          <p:nvPr/>
        </p:nvSpPr>
        <p:spPr>
          <a:xfrm>
            <a:off x="8153290" y="5284325"/>
            <a:ext cx="176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</a:rPr>
              <a:t>NOME 8</a:t>
            </a:r>
          </a:p>
          <a:p>
            <a:pPr algn="ctr"/>
            <a:r>
              <a:rPr lang="en-US" sz="2200" b="1" dirty="0">
                <a:latin typeface="Helvetica" pitchFamily="2" charset="0"/>
              </a:rPr>
              <a:t>APELIDO 8</a:t>
            </a:r>
          </a:p>
          <a:p>
            <a:pPr algn="ctr"/>
            <a:endParaRPr lang="en-US" sz="500" b="1" dirty="0">
              <a:latin typeface="Helvetica" pitchFamily="2" charset="0"/>
            </a:endParaRPr>
          </a:p>
          <a:p>
            <a:pPr algn="ctr"/>
            <a:r>
              <a:rPr lang="en-US" sz="1100" b="1" dirty="0">
                <a:latin typeface="Helvetica" pitchFamily="2" charset="0"/>
              </a:rPr>
              <a:t>INSTITUICAO 8</a:t>
            </a:r>
          </a:p>
        </p:txBody>
      </p:sp>
      <p:sp>
        <p:nvSpPr>
          <p:cNvPr id="134" name="TextBox 7">
            <a:extLst>
              <a:ext uri="{FF2B5EF4-FFF2-40B4-BE49-F238E27FC236}">
                <a16:creationId xmlns:a16="http://schemas.microsoft.com/office/drawing/2014/main" id="{7E4A8D9C-1CDB-8E4A-BFB6-92E3B9F1FFA4}"/>
              </a:ext>
            </a:extLst>
          </p:cNvPr>
          <p:cNvSpPr txBox="1"/>
          <p:nvPr/>
        </p:nvSpPr>
        <p:spPr>
          <a:xfrm>
            <a:off x="8024772" y="6383946"/>
            <a:ext cx="2025876" cy="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135" name="Straight Connector 9">
            <a:extLst>
              <a:ext uri="{FF2B5EF4-FFF2-40B4-BE49-F238E27FC236}">
                <a16:creationId xmlns:a16="http://schemas.microsoft.com/office/drawing/2014/main" id="{006CF4F6-F13A-8410-E474-D4F3A545E7D1}"/>
              </a:ext>
            </a:extLst>
          </p:cNvPr>
          <p:cNvCxnSpPr>
            <a:cxnSpLocks/>
          </p:cNvCxnSpPr>
          <p:nvPr/>
        </p:nvCxnSpPr>
        <p:spPr>
          <a:xfrm>
            <a:off x="7869309" y="524223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0">
            <a:extLst>
              <a:ext uri="{FF2B5EF4-FFF2-40B4-BE49-F238E27FC236}">
                <a16:creationId xmlns:a16="http://schemas.microsoft.com/office/drawing/2014/main" id="{570E51B3-A4CD-3A77-D594-5BA81AC1BF61}"/>
              </a:ext>
            </a:extLst>
          </p:cNvPr>
          <p:cNvCxnSpPr>
            <a:cxnSpLocks/>
          </p:cNvCxnSpPr>
          <p:nvPr/>
        </p:nvCxnSpPr>
        <p:spPr>
          <a:xfrm>
            <a:off x="7869309" y="6337489"/>
            <a:ext cx="2336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7" name="Picture 2" descr="APP logo">
            <a:extLst>
              <a:ext uri="{FF2B5EF4-FFF2-40B4-BE49-F238E27FC236}">
                <a16:creationId xmlns:a16="http://schemas.microsoft.com/office/drawing/2014/main" id="{764F00DA-654B-5D38-5F3F-45B2C0B39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 bwMode="auto">
          <a:xfrm>
            <a:off x="7957034" y="6796940"/>
            <a:ext cx="326664" cy="3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05B4A3F4-001A-8985-708A-3C120784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97" y="6882200"/>
            <a:ext cx="360579" cy="1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2">
            <a:extLst>
              <a:ext uri="{FF2B5EF4-FFF2-40B4-BE49-F238E27FC236}">
                <a16:creationId xmlns:a16="http://schemas.microsoft.com/office/drawing/2014/main" id="{1CECBD05-C88F-4217-6A3E-1BA2E59AA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15" y="6850019"/>
            <a:ext cx="194878" cy="275778"/>
          </a:xfrm>
          <a:prstGeom prst="rect">
            <a:avLst/>
          </a:prstGeom>
        </p:spPr>
      </p:pic>
      <p:pic>
        <p:nvPicPr>
          <p:cNvPr id="140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8218CBC9-F35C-D5D9-32CC-D08463CED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401" y="6881911"/>
            <a:ext cx="329011" cy="193446"/>
          </a:xfrm>
          <a:prstGeom prst="rect">
            <a:avLst/>
          </a:prstGeom>
        </p:spPr>
      </p:pic>
      <p:pic>
        <p:nvPicPr>
          <p:cNvPr id="141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0B92A3A4-E638-9CFE-BC6E-BE031AD243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719" y="6861328"/>
            <a:ext cx="328458" cy="234612"/>
          </a:xfrm>
          <a:prstGeom prst="rect">
            <a:avLst/>
          </a:prstGeom>
        </p:spPr>
      </p:pic>
      <p:pic>
        <p:nvPicPr>
          <p:cNvPr id="142" name="Picture 3">
            <a:extLst>
              <a:ext uri="{FF2B5EF4-FFF2-40B4-BE49-F238E27FC236}">
                <a16:creationId xmlns:a16="http://schemas.microsoft.com/office/drawing/2014/main" id="{9093BB0B-7891-D285-20CD-135C0D683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4539" y="6874284"/>
            <a:ext cx="232187" cy="2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8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96</Words>
  <Application>Microsoft Office PowerPoint</Application>
  <PresentationFormat>Personalizados</PresentationFormat>
  <Paragraphs>48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Helvetica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Amado</dc:creator>
  <cp:lastModifiedBy>André Amado</cp:lastModifiedBy>
  <cp:revision>1</cp:revision>
  <dcterms:created xsi:type="dcterms:W3CDTF">2024-11-10T14:32:22Z</dcterms:created>
  <dcterms:modified xsi:type="dcterms:W3CDTF">2024-11-10T15:27:39Z</dcterms:modified>
</cp:coreProperties>
</file>