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2663825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82A"/>
    <a:srgbClr val="109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71E99-14EB-40F5-B0A3-E2EF87BEEE38}" v="1" dt="2024-10-14T15:09:18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2"/>
  </p:normalViewPr>
  <p:slideViewPr>
    <p:cSldViewPr snapToGrid="0">
      <p:cViewPr varScale="1">
        <p:scale>
          <a:sx n="133" d="100"/>
          <a:sy n="133" d="100"/>
        </p:scale>
        <p:origin x="28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mado" userId="cf82f2dece387b4b" providerId="LiveId" clId="{50D39485-6BBE-4EC1-8411-93521288C888}"/>
    <pc:docChg chg="delSld">
      <pc:chgData name="André Amado" userId="cf82f2dece387b4b" providerId="LiveId" clId="{50D39485-6BBE-4EC1-8411-93521288C888}" dt="2024-10-14T09:10:31.237" v="0" actId="47"/>
      <pc:docMkLst>
        <pc:docMk/>
      </pc:docMkLst>
      <pc:sldChg chg="del">
        <pc:chgData name="André Amado" userId="cf82f2dece387b4b" providerId="LiveId" clId="{50D39485-6BBE-4EC1-8411-93521288C888}" dt="2024-10-14T09:10:31.237" v="0" actId="47"/>
        <pc:sldMkLst>
          <pc:docMk/>
          <pc:sldMk cId="397087182" sldId="256"/>
        </pc:sldMkLst>
      </pc:sldChg>
      <pc:sldChg chg="del">
        <pc:chgData name="André Amado" userId="cf82f2dece387b4b" providerId="LiveId" clId="{50D39485-6BBE-4EC1-8411-93521288C888}" dt="2024-10-14T09:10:31.237" v="0" actId="47"/>
        <pc:sldMkLst>
          <pc:docMk/>
          <pc:sldMk cId="1427456815" sldId="258"/>
        </pc:sldMkLst>
      </pc:sldChg>
      <pc:sldChg chg="del">
        <pc:chgData name="André Amado" userId="cf82f2dece387b4b" providerId="LiveId" clId="{50D39485-6BBE-4EC1-8411-93521288C888}" dt="2024-10-14T09:10:31.237" v="0" actId="47"/>
        <pc:sldMkLst>
          <pc:docMk/>
          <pc:sldMk cId="625948321" sldId="259"/>
        </pc:sldMkLst>
      </pc:sldChg>
    </pc:docChg>
  </pc:docChgLst>
  <pc:docChgLst>
    <pc:chgData name="André Amado" userId="cf82f2dece387b4b" providerId="LiveId" clId="{F5A71E99-14EB-40F5-B0A3-E2EF87BEEE38}"/>
    <pc:docChg chg="modSld">
      <pc:chgData name="André Amado" userId="cf82f2dece387b4b" providerId="LiveId" clId="{F5A71E99-14EB-40F5-B0A3-E2EF87BEEE38}" dt="2024-10-14T15:09:18.153" v="18" actId="164"/>
      <pc:docMkLst>
        <pc:docMk/>
      </pc:docMkLst>
      <pc:sldChg chg="addSp modSp mod">
        <pc:chgData name="André Amado" userId="cf82f2dece387b4b" providerId="LiveId" clId="{F5A71E99-14EB-40F5-B0A3-E2EF87BEEE38}" dt="2024-10-14T15:09:18.153" v="18" actId="164"/>
        <pc:sldMkLst>
          <pc:docMk/>
          <pc:sldMk cId="4292944877" sldId="257"/>
        </pc:sldMkLst>
        <pc:spChg chg="add mod ord">
          <ac:chgData name="André Amado" userId="cf82f2dece387b4b" providerId="LiveId" clId="{F5A71E99-14EB-40F5-B0A3-E2EF87BEEE38}" dt="2024-10-14T15:09:18.153" v="18" actId="164"/>
          <ac:spMkLst>
            <pc:docMk/>
            <pc:sldMk cId="4292944877" sldId="257"/>
            <ac:spMk id="4" creationId="{4A310ADA-F24F-4448-C028-CDC63D0692F7}"/>
          </ac:spMkLst>
        </pc:spChg>
        <pc:spChg chg="mod">
          <ac:chgData name="André Amado" userId="cf82f2dece387b4b" providerId="LiveId" clId="{F5A71E99-14EB-40F5-B0A3-E2EF87BEEE38}" dt="2024-10-14T15:09:18.153" v="18" actId="164"/>
          <ac:spMkLst>
            <pc:docMk/>
            <pc:sldMk cId="4292944877" sldId="257"/>
            <ac:spMk id="6" creationId="{D0324529-4B64-25C4-EA6B-1037D747BD55}"/>
          </ac:spMkLst>
        </pc:spChg>
        <pc:spChg chg="mod">
          <ac:chgData name="André Amado" userId="cf82f2dece387b4b" providerId="LiveId" clId="{F5A71E99-14EB-40F5-B0A3-E2EF87BEEE38}" dt="2024-10-14T15:09:18.153" v="18" actId="164"/>
          <ac:spMkLst>
            <pc:docMk/>
            <pc:sldMk cId="4292944877" sldId="257"/>
            <ac:spMk id="8" creationId="{892C6EA6-1483-C619-891E-E8E9FC3FB50A}"/>
          </ac:spMkLst>
        </pc:spChg>
        <pc:spChg chg="mod">
          <ac:chgData name="André Amado" userId="cf82f2dece387b4b" providerId="LiveId" clId="{F5A71E99-14EB-40F5-B0A3-E2EF87BEEE38}" dt="2024-10-14T15:09:18.153" v="18" actId="164"/>
          <ac:spMkLst>
            <pc:docMk/>
            <pc:sldMk cId="4292944877" sldId="257"/>
            <ac:spMk id="18" creationId="{9B4F5F53-591E-2044-DE0D-658F85152029}"/>
          </ac:spMkLst>
        </pc:spChg>
        <pc:grpChg chg="add mod">
          <ac:chgData name="André Amado" userId="cf82f2dece387b4b" providerId="LiveId" clId="{F5A71E99-14EB-40F5-B0A3-E2EF87BEEE38}" dt="2024-10-14T15:09:18.153" v="18" actId="164"/>
          <ac:grpSpMkLst>
            <pc:docMk/>
            <pc:sldMk cId="4292944877" sldId="257"/>
            <ac:grpSpMk id="7" creationId="{973751BF-10E9-D14F-C9DB-3B8973CEF061}"/>
          </ac:grpSpMkLst>
        </pc:grpChg>
        <pc:picChg chg="mod">
          <ac:chgData name="André Amado" userId="cf82f2dece387b4b" providerId="LiveId" clId="{F5A71E99-14EB-40F5-B0A3-E2EF87BEEE38}" dt="2024-10-14T15:09:18.153" v="18" actId="164"/>
          <ac:picMkLst>
            <pc:docMk/>
            <pc:sldMk cId="4292944877" sldId="257"/>
            <ac:picMk id="2" creationId="{16985920-EEC3-C58A-AAD9-ADBAC23356D6}"/>
          </ac:picMkLst>
        </pc:picChg>
        <pc:picChg chg="mod">
          <ac:chgData name="André Amado" userId="cf82f2dece387b4b" providerId="LiveId" clId="{F5A71E99-14EB-40F5-B0A3-E2EF87BEEE38}" dt="2024-10-14T15:09:18.153" v="18" actId="164"/>
          <ac:picMkLst>
            <pc:docMk/>
            <pc:sldMk cId="4292944877" sldId="257"/>
            <ac:picMk id="3" creationId="{F50EA528-66B4-7756-462C-2CF4B016231F}"/>
          </ac:picMkLst>
        </pc:picChg>
        <pc:picChg chg="mod">
          <ac:chgData name="André Amado" userId="cf82f2dece387b4b" providerId="LiveId" clId="{F5A71E99-14EB-40F5-B0A3-E2EF87BEEE38}" dt="2024-10-14T15:09:18.153" v="18" actId="164"/>
          <ac:picMkLst>
            <pc:docMk/>
            <pc:sldMk cId="4292944877" sldId="257"/>
            <ac:picMk id="5" creationId="{F55CEE36-FD9D-BF5C-1917-ADD97CE4188D}"/>
          </ac:picMkLst>
        </pc:picChg>
        <pc:picChg chg="mod">
          <ac:chgData name="André Amado" userId="cf82f2dece387b4b" providerId="LiveId" clId="{F5A71E99-14EB-40F5-B0A3-E2EF87BEEE38}" dt="2024-10-14T15:09:18.153" v="18" actId="164"/>
          <ac:picMkLst>
            <pc:docMk/>
            <pc:sldMk cId="4292944877" sldId="257"/>
            <ac:picMk id="13" creationId="{241B2004-42D2-A60D-A014-F0FFA676CFC9}"/>
          </ac:picMkLst>
        </pc:picChg>
        <pc:picChg chg="mod">
          <ac:chgData name="André Amado" userId="cf82f2dece387b4b" providerId="LiveId" clId="{F5A71E99-14EB-40F5-B0A3-E2EF87BEEE38}" dt="2024-10-14T15:09:18.153" v="18" actId="164"/>
          <ac:picMkLst>
            <pc:docMk/>
            <pc:sldMk cId="4292944877" sldId="257"/>
            <ac:picMk id="15" creationId="{B09D658B-C00A-6FAE-8B9D-12B729B7B424}"/>
          </ac:picMkLst>
        </pc:picChg>
        <pc:picChg chg="mod">
          <ac:chgData name="André Amado" userId="cf82f2dece387b4b" providerId="LiveId" clId="{F5A71E99-14EB-40F5-B0A3-E2EF87BEEE38}" dt="2024-10-14T15:09:18.153" v="18" actId="164"/>
          <ac:picMkLst>
            <pc:docMk/>
            <pc:sldMk cId="4292944877" sldId="257"/>
            <ac:picMk id="22" creationId="{C0958E54-135B-B613-5CED-AFCBFA345576}"/>
          </ac:picMkLst>
        </pc:picChg>
        <pc:cxnChg chg="mod">
          <ac:chgData name="André Amado" userId="cf82f2dece387b4b" providerId="LiveId" clId="{F5A71E99-14EB-40F5-B0A3-E2EF87BEEE38}" dt="2024-10-14T15:09:18.153" v="18" actId="164"/>
          <ac:cxnSpMkLst>
            <pc:docMk/>
            <pc:sldMk cId="4292944877" sldId="257"/>
            <ac:cxnSpMk id="10" creationId="{4DDB112F-B9DA-122B-B3E6-FCB3269EF70A}"/>
          </ac:cxnSpMkLst>
        </pc:cxnChg>
        <pc:cxnChg chg="mod">
          <ac:chgData name="André Amado" userId="cf82f2dece387b4b" providerId="LiveId" clId="{F5A71E99-14EB-40F5-B0A3-E2EF87BEEE38}" dt="2024-10-14T15:09:18.153" v="18" actId="164"/>
          <ac:cxnSpMkLst>
            <pc:docMk/>
            <pc:sldMk cId="4292944877" sldId="257"/>
            <ac:cxnSpMk id="11" creationId="{FA02679D-C145-9AB8-9DF7-C8FD101A8E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87" y="618599"/>
            <a:ext cx="2264251" cy="1315944"/>
          </a:xfrm>
        </p:spPr>
        <p:txBody>
          <a:bodyPr anchor="b"/>
          <a:lstStyle>
            <a:lvl1pPr algn="ctr">
              <a:defRPr sz="17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78" y="1985290"/>
            <a:ext cx="1997869" cy="912586"/>
          </a:xfrm>
        </p:spPr>
        <p:txBody>
          <a:bodyPr/>
          <a:lstStyle>
            <a:lvl1pPr marL="0" indent="0" algn="ctr">
              <a:buNone/>
              <a:defRPr sz="699"/>
            </a:lvl1pPr>
            <a:lvl2pPr marL="133182" indent="0" algn="ctr">
              <a:buNone/>
              <a:defRPr sz="583"/>
            </a:lvl2pPr>
            <a:lvl3pPr marL="266365" indent="0" algn="ctr">
              <a:buNone/>
              <a:defRPr sz="524"/>
            </a:lvl3pPr>
            <a:lvl4pPr marL="399547" indent="0" algn="ctr">
              <a:buNone/>
              <a:defRPr sz="466"/>
            </a:lvl4pPr>
            <a:lvl5pPr marL="532729" indent="0" algn="ctr">
              <a:buNone/>
              <a:defRPr sz="466"/>
            </a:lvl5pPr>
            <a:lvl6pPr marL="665912" indent="0" algn="ctr">
              <a:buNone/>
              <a:defRPr sz="466"/>
            </a:lvl6pPr>
            <a:lvl7pPr marL="799094" indent="0" algn="ctr">
              <a:buNone/>
              <a:defRPr sz="466"/>
            </a:lvl7pPr>
            <a:lvl8pPr marL="932277" indent="0" algn="ctr">
              <a:buNone/>
              <a:defRPr sz="466"/>
            </a:lvl8pPr>
            <a:lvl9pPr marL="1065459" indent="0" algn="ctr">
              <a:buNone/>
              <a:defRPr sz="46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300" y="201241"/>
            <a:ext cx="574387" cy="32032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38" y="201241"/>
            <a:ext cx="1689864" cy="32032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1" y="942336"/>
            <a:ext cx="2297549" cy="1572307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51" y="2529518"/>
            <a:ext cx="2297549" cy="826839"/>
          </a:xfrm>
        </p:spPr>
        <p:txBody>
          <a:bodyPr/>
          <a:lstStyle>
            <a:lvl1pPr marL="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1pPr>
            <a:lvl2pPr marL="133182" indent="0">
              <a:buNone/>
              <a:defRPr sz="583">
                <a:solidFill>
                  <a:schemeClr val="tx1">
                    <a:tint val="82000"/>
                  </a:schemeClr>
                </a:solidFill>
              </a:defRPr>
            </a:lvl2pPr>
            <a:lvl3pPr marL="266365" indent="0">
              <a:buNone/>
              <a:defRPr sz="524">
                <a:solidFill>
                  <a:schemeClr val="tx1">
                    <a:tint val="82000"/>
                  </a:schemeClr>
                </a:solidFill>
              </a:defRPr>
            </a:lvl3pPr>
            <a:lvl4pPr marL="399547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4pPr>
            <a:lvl5pPr marL="532729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5pPr>
            <a:lvl6pPr marL="665912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6pPr>
            <a:lvl7pPr marL="799094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7pPr>
            <a:lvl8pPr marL="932277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8pPr>
            <a:lvl9pPr marL="1065459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38" y="1006207"/>
            <a:ext cx="1132126" cy="2398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561" y="1006207"/>
            <a:ext cx="1132126" cy="2398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201242"/>
            <a:ext cx="2297549" cy="7305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85" y="926586"/>
            <a:ext cx="1126923" cy="454105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182" indent="0">
              <a:buNone/>
              <a:defRPr sz="583" b="1"/>
            </a:lvl2pPr>
            <a:lvl3pPr marL="266365" indent="0">
              <a:buNone/>
              <a:defRPr sz="524" b="1"/>
            </a:lvl3pPr>
            <a:lvl4pPr marL="399547" indent="0">
              <a:buNone/>
              <a:defRPr sz="466" b="1"/>
            </a:lvl4pPr>
            <a:lvl5pPr marL="532729" indent="0">
              <a:buNone/>
              <a:defRPr sz="466" b="1"/>
            </a:lvl5pPr>
            <a:lvl6pPr marL="665912" indent="0">
              <a:buNone/>
              <a:defRPr sz="466" b="1"/>
            </a:lvl6pPr>
            <a:lvl7pPr marL="799094" indent="0">
              <a:buNone/>
              <a:defRPr sz="466" b="1"/>
            </a:lvl7pPr>
            <a:lvl8pPr marL="932277" indent="0">
              <a:buNone/>
              <a:defRPr sz="466" b="1"/>
            </a:lvl8pPr>
            <a:lvl9pPr marL="1065459" indent="0">
              <a:buNone/>
              <a:defRPr sz="46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85" y="1380691"/>
            <a:ext cx="1126923" cy="2030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561" y="926586"/>
            <a:ext cx="1132473" cy="454105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182" indent="0">
              <a:buNone/>
              <a:defRPr sz="583" b="1"/>
            </a:lvl2pPr>
            <a:lvl3pPr marL="266365" indent="0">
              <a:buNone/>
              <a:defRPr sz="524" b="1"/>
            </a:lvl3pPr>
            <a:lvl4pPr marL="399547" indent="0">
              <a:buNone/>
              <a:defRPr sz="466" b="1"/>
            </a:lvl4pPr>
            <a:lvl5pPr marL="532729" indent="0">
              <a:buNone/>
              <a:defRPr sz="466" b="1"/>
            </a:lvl5pPr>
            <a:lvl6pPr marL="665912" indent="0">
              <a:buNone/>
              <a:defRPr sz="466" b="1"/>
            </a:lvl6pPr>
            <a:lvl7pPr marL="799094" indent="0">
              <a:buNone/>
              <a:defRPr sz="466" b="1"/>
            </a:lvl7pPr>
            <a:lvl8pPr marL="932277" indent="0">
              <a:buNone/>
              <a:defRPr sz="466" b="1"/>
            </a:lvl8pPr>
            <a:lvl9pPr marL="1065459" indent="0">
              <a:buNone/>
              <a:defRPr sz="46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561" y="1380691"/>
            <a:ext cx="1132473" cy="2030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251989"/>
            <a:ext cx="859153" cy="881962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73" y="544227"/>
            <a:ext cx="1348561" cy="2686135"/>
          </a:xfrm>
        </p:spPr>
        <p:txBody>
          <a:bodyPr/>
          <a:lstStyle>
            <a:lvl1pPr>
              <a:defRPr sz="932"/>
            </a:lvl1pPr>
            <a:lvl2pPr>
              <a:defRPr sz="816"/>
            </a:lvl2pPr>
            <a:lvl3pPr>
              <a:defRPr sz="699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1133952"/>
            <a:ext cx="859153" cy="2100785"/>
          </a:xfrm>
        </p:spPr>
        <p:txBody>
          <a:bodyPr/>
          <a:lstStyle>
            <a:lvl1pPr marL="0" indent="0">
              <a:buNone/>
              <a:defRPr sz="466"/>
            </a:lvl1pPr>
            <a:lvl2pPr marL="133182" indent="0">
              <a:buNone/>
              <a:defRPr sz="408"/>
            </a:lvl2pPr>
            <a:lvl3pPr marL="266365" indent="0">
              <a:buNone/>
              <a:defRPr sz="350"/>
            </a:lvl3pPr>
            <a:lvl4pPr marL="399547" indent="0">
              <a:buNone/>
              <a:defRPr sz="291"/>
            </a:lvl4pPr>
            <a:lvl5pPr marL="532729" indent="0">
              <a:buNone/>
              <a:defRPr sz="291"/>
            </a:lvl5pPr>
            <a:lvl6pPr marL="665912" indent="0">
              <a:buNone/>
              <a:defRPr sz="291"/>
            </a:lvl6pPr>
            <a:lvl7pPr marL="799094" indent="0">
              <a:buNone/>
              <a:defRPr sz="291"/>
            </a:lvl7pPr>
            <a:lvl8pPr marL="932277" indent="0">
              <a:buNone/>
              <a:defRPr sz="291"/>
            </a:lvl8pPr>
            <a:lvl9pPr marL="1065459" indent="0">
              <a:buNone/>
              <a:defRPr sz="2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251989"/>
            <a:ext cx="859153" cy="881962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473" y="544227"/>
            <a:ext cx="1348561" cy="2686135"/>
          </a:xfrm>
        </p:spPr>
        <p:txBody>
          <a:bodyPr anchor="t"/>
          <a:lstStyle>
            <a:lvl1pPr marL="0" indent="0">
              <a:buNone/>
              <a:defRPr sz="932"/>
            </a:lvl1pPr>
            <a:lvl2pPr marL="133182" indent="0">
              <a:buNone/>
              <a:defRPr sz="816"/>
            </a:lvl2pPr>
            <a:lvl3pPr marL="266365" indent="0">
              <a:buNone/>
              <a:defRPr sz="699"/>
            </a:lvl3pPr>
            <a:lvl4pPr marL="399547" indent="0">
              <a:buNone/>
              <a:defRPr sz="583"/>
            </a:lvl4pPr>
            <a:lvl5pPr marL="532729" indent="0">
              <a:buNone/>
              <a:defRPr sz="583"/>
            </a:lvl5pPr>
            <a:lvl6pPr marL="665912" indent="0">
              <a:buNone/>
              <a:defRPr sz="583"/>
            </a:lvl6pPr>
            <a:lvl7pPr marL="799094" indent="0">
              <a:buNone/>
              <a:defRPr sz="583"/>
            </a:lvl7pPr>
            <a:lvl8pPr marL="932277" indent="0">
              <a:buNone/>
              <a:defRPr sz="583"/>
            </a:lvl8pPr>
            <a:lvl9pPr marL="1065459" indent="0">
              <a:buNone/>
              <a:defRPr sz="5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1133952"/>
            <a:ext cx="859153" cy="2100785"/>
          </a:xfrm>
        </p:spPr>
        <p:txBody>
          <a:bodyPr/>
          <a:lstStyle>
            <a:lvl1pPr marL="0" indent="0">
              <a:buNone/>
              <a:defRPr sz="466"/>
            </a:lvl1pPr>
            <a:lvl2pPr marL="133182" indent="0">
              <a:buNone/>
              <a:defRPr sz="408"/>
            </a:lvl2pPr>
            <a:lvl3pPr marL="266365" indent="0">
              <a:buNone/>
              <a:defRPr sz="350"/>
            </a:lvl3pPr>
            <a:lvl4pPr marL="399547" indent="0">
              <a:buNone/>
              <a:defRPr sz="291"/>
            </a:lvl4pPr>
            <a:lvl5pPr marL="532729" indent="0">
              <a:buNone/>
              <a:defRPr sz="291"/>
            </a:lvl5pPr>
            <a:lvl6pPr marL="665912" indent="0">
              <a:buNone/>
              <a:defRPr sz="291"/>
            </a:lvl6pPr>
            <a:lvl7pPr marL="799094" indent="0">
              <a:buNone/>
              <a:defRPr sz="291"/>
            </a:lvl7pPr>
            <a:lvl8pPr marL="932277" indent="0">
              <a:buNone/>
              <a:defRPr sz="291"/>
            </a:lvl8pPr>
            <a:lvl9pPr marL="1065459" indent="0">
              <a:buNone/>
              <a:defRPr sz="2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38" y="201242"/>
            <a:ext cx="2297549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38" y="1006207"/>
            <a:ext cx="2297549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38" y="3503351"/>
            <a:ext cx="59936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392" y="3503351"/>
            <a:ext cx="89904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326" y="3503351"/>
            <a:ext cx="59936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6365" rtl="0" eaLnBrk="1" latinLnBrk="0" hangingPunct="1">
        <a:lnSpc>
          <a:spcPct val="90000"/>
        </a:lnSpc>
        <a:spcBef>
          <a:spcPct val="0"/>
        </a:spcBef>
        <a:buNone/>
        <a:defRPr sz="12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591" indent="-66591" algn="l" defTabSz="26636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199774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32956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3pPr>
      <a:lvl4pPr marL="466138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4pPr>
      <a:lvl5pPr marL="599321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5pPr>
      <a:lvl6pPr marL="732503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6pPr>
      <a:lvl7pPr marL="865685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7pPr>
      <a:lvl8pPr marL="998868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8pPr>
      <a:lvl9pPr marL="1132050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2pPr>
      <a:lvl3pPr marL="266365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3pPr>
      <a:lvl4pPr marL="399547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4pPr>
      <a:lvl5pPr marL="532729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5pPr>
      <a:lvl6pPr marL="665912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6pPr>
      <a:lvl7pPr marL="799094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7pPr>
      <a:lvl8pPr marL="932277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8pPr>
      <a:lvl9pPr marL="1065459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7C91-D63A-BAAC-3A13-36A1EB7B6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73751BF-10E9-D14F-C9DB-3B8973CEF061}"/>
              </a:ext>
            </a:extLst>
          </p:cNvPr>
          <p:cNvGrpSpPr/>
          <p:nvPr/>
        </p:nvGrpSpPr>
        <p:grpSpPr>
          <a:xfrm>
            <a:off x="0" y="0"/>
            <a:ext cx="2663825" cy="3779838"/>
            <a:chOff x="0" y="0"/>
            <a:chExt cx="2663825" cy="37798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4F5F53-591E-2044-DE0D-658F85152029}"/>
                </a:ext>
              </a:extLst>
            </p:cNvPr>
            <p:cNvSpPr/>
            <p:nvPr/>
          </p:nvSpPr>
          <p:spPr>
            <a:xfrm>
              <a:off x="0" y="1632426"/>
              <a:ext cx="2663825" cy="123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  <p:pic>
          <p:nvPicPr>
            <p:cNvPr id="5" name="Picture 4" descr="A poster with different animals&#10;&#10;Description automatically generated with medium confidence">
              <a:extLst>
                <a:ext uri="{FF2B5EF4-FFF2-40B4-BE49-F238E27FC236}">
                  <a16:creationId xmlns:a16="http://schemas.microsoft.com/office/drawing/2014/main" id="{F55CEE36-FD9D-BF5C-1917-ADD97CE41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90" y="97545"/>
              <a:ext cx="1309632" cy="15463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324529-4B64-25C4-EA6B-1037D747BD55}"/>
                </a:ext>
              </a:extLst>
            </p:cNvPr>
            <p:cNvSpPr txBox="1"/>
            <p:nvPr/>
          </p:nvSpPr>
          <p:spPr>
            <a:xfrm>
              <a:off x="323723" y="1667038"/>
              <a:ext cx="2016371" cy="117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92" b="1" dirty="0">
                  <a:latin typeface="Helvetica" pitchFamily="2" charset="0"/>
                </a:rPr>
                <a:t>NOME</a:t>
              </a:r>
            </a:p>
            <a:p>
              <a:pPr algn="ctr"/>
              <a:r>
                <a:rPr lang="en-US" sz="2592" b="1" dirty="0">
                  <a:latin typeface="Helvetica" pitchFamily="2" charset="0"/>
                </a:rPr>
                <a:t>APELIDO</a:t>
              </a:r>
            </a:p>
            <a:p>
              <a:pPr algn="ctr"/>
              <a:endParaRPr lang="en-US" sz="700" b="1" dirty="0">
                <a:latin typeface="Helvetica" pitchFamily="2" charset="0"/>
              </a:endParaRPr>
            </a:p>
            <a:p>
              <a:pPr algn="ctr"/>
              <a:r>
                <a:rPr lang="en-US" sz="1167" b="1" dirty="0">
                  <a:latin typeface="Helvetica" pitchFamily="2" charset="0"/>
                </a:rPr>
                <a:t>INSTITUIÇÃO</a:t>
              </a:r>
              <a:endParaRPr lang="en-US" sz="700" b="1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6EA6-1483-C619-891E-E8E9FC3FB50A}"/>
                </a:ext>
              </a:extLst>
            </p:cNvPr>
            <p:cNvSpPr txBox="1"/>
            <p:nvPr/>
          </p:nvSpPr>
          <p:spPr>
            <a:xfrm>
              <a:off x="177219" y="2920545"/>
              <a:ext cx="2309387" cy="388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7" dirty="0">
                  <a:latin typeface="Helvetica Light" panose="020B0403020202020204" pitchFamily="34" charset="0"/>
                </a:rPr>
                <a:t>VILA DO CONDE, PORTUGAL</a:t>
              </a:r>
            </a:p>
            <a:p>
              <a:pPr algn="ctr">
                <a:lnSpc>
                  <a:spcPct val="150000"/>
                </a:lnSpc>
              </a:pPr>
              <a:r>
                <a:rPr lang="en-US" sz="817" dirty="0">
                  <a:latin typeface="Helvetica Light" panose="020B0403020202020204" pitchFamily="34" charset="0"/>
                </a:rPr>
                <a:t>21-23.11.2024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B112F-B9DA-122B-B3E6-FCB3269EF7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19062"/>
              <a:ext cx="26638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02679D-C145-9AB8-9DF7-C8FD101A8E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67587"/>
              <a:ext cx="26638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" name="Picture 2" descr="APP logo">
              <a:extLst>
                <a:ext uri="{FF2B5EF4-FFF2-40B4-BE49-F238E27FC236}">
                  <a16:creationId xmlns:a16="http://schemas.microsoft.com/office/drawing/2014/main" id="{16985920-EEC3-C58A-AAD9-ADBAC233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71" y="3430712"/>
              <a:ext cx="334635" cy="349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F50EA528-66B4-7756-462C-2CF4B0162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82" y="3464710"/>
              <a:ext cx="546780" cy="29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1B2004-42D2-A60D-A014-F0FFA676C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3185" y="3409569"/>
              <a:ext cx="261033" cy="369396"/>
            </a:xfrm>
            <a:prstGeom prst="rect">
              <a:avLst/>
            </a:prstGeom>
          </p:spPr>
        </p:pic>
        <p:pic>
          <p:nvPicPr>
            <p:cNvPr id="15" name="Picture 14" descr="A logo for a biodiversity center&#10;&#10;Description automatically generated">
              <a:extLst>
                <a:ext uri="{FF2B5EF4-FFF2-40B4-BE49-F238E27FC236}">
                  <a16:creationId xmlns:a16="http://schemas.microsoft.com/office/drawing/2014/main" id="{B09D658B-C00A-6FAE-8B9D-12B729B7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510" y="3464710"/>
              <a:ext cx="440701" cy="259115"/>
            </a:xfrm>
            <a:prstGeom prst="rect">
              <a:avLst/>
            </a:prstGeom>
          </p:spPr>
        </p:pic>
        <p:pic>
          <p:nvPicPr>
            <p:cNvPr id="22" name="Picture 21" descr="A black and white flag with a boat and a crown&#10;&#10;Description automatically generated">
              <a:extLst>
                <a:ext uri="{FF2B5EF4-FFF2-40B4-BE49-F238E27FC236}">
                  <a16:creationId xmlns:a16="http://schemas.microsoft.com/office/drawing/2014/main" id="{C0958E54-135B-B613-5CED-AFCBFA345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32150" y="3443357"/>
              <a:ext cx="439959" cy="314256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A310ADA-F24F-4448-C028-CDC63D0692F7}"/>
                </a:ext>
              </a:extLst>
            </p:cNvPr>
            <p:cNvSpPr/>
            <p:nvPr/>
          </p:nvSpPr>
          <p:spPr>
            <a:xfrm>
              <a:off x="0" y="0"/>
              <a:ext cx="2663825" cy="37789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29294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9</Words>
  <Application>Microsoft Office PowerPoint</Application>
  <PresentationFormat>Personalizados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Helvetica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 Pais</dc:creator>
  <cp:lastModifiedBy>André Amado</cp:lastModifiedBy>
  <cp:revision>7</cp:revision>
  <dcterms:created xsi:type="dcterms:W3CDTF">2024-10-10T21:23:27Z</dcterms:created>
  <dcterms:modified xsi:type="dcterms:W3CDTF">2024-10-14T15:09:26Z</dcterms:modified>
</cp:coreProperties>
</file>