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63D35-6322-4517-BECB-EDECFF2EA025}" v="1" dt="2024-10-14T12:37:33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72" autoAdjust="0"/>
  </p:normalViewPr>
  <p:slideViewPr>
    <p:cSldViewPr>
      <p:cViewPr>
        <p:scale>
          <a:sx n="50" d="100"/>
          <a:sy n="50" d="100"/>
        </p:scale>
        <p:origin x="2669" y="106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Amado" userId="cf82f2dece387b4b" providerId="LiveId" clId="{866829B4-D9C4-4BB9-85A3-115BFB417246}"/>
    <pc:docChg chg="undo custSel modSld">
      <pc:chgData name="André Amado" userId="cf82f2dece387b4b" providerId="LiveId" clId="{866829B4-D9C4-4BB9-85A3-115BFB417246}" dt="2024-10-14T10:19:27.139" v="40" actId="20577"/>
      <pc:docMkLst>
        <pc:docMk/>
      </pc:docMkLst>
      <pc:sldChg chg="modSp mod">
        <pc:chgData name="André Amado" userId="cf82f2dece387b4b" providerId="LiveId" clId="{866829B4-D9C4-4BB9-85A3-115BFB417246}" dt="2024-10-14T10:19:27.139" v="40" actId="20577"/>
        <pc:sldMkLst>
          <pc:docMk/>
          <pc:sldMk cId="0" sldId="256"/>
        </pc:sldMkLst>
        <pc:spChg chg="mod">
          <ac:chgData name="André Amado" userId="cf82f2dece387b4b" providerId="LiveId" clId="{866829B4-D9C4-4BB9-85A3-115BFB417246}" dt="2024-10-14T10:19:27.139" v="40" actId="20577"/>
          <ac:spMkLst>
            <pc:docMk/>
            <pc:sldMk cId="0" sldId="256"/>
            <ac:spMk id="13313" creationId="{6371EDA6-185A-9D19-82C8-F7EB22D737B7}"/>
          </ac:spMkLst>
        </pc:spChg>
        <pc:picChg chg="mod">
          <ac:chgData name="André Amado" userId="cf82f2dece387b4b" providerId="LiveId" clId="{866829B4-D9C4-4BB9-85A3-115BFB417246}" dt="2024-10-14T09:42:46.549" v="34" actId="1035"/>
          <ac:picMkLst>
            <pc:docMk/>
            <pc:sldMk cId="0" sldId="256"/>
            <ac:picMk id="5" creationId="{E1F139C4-7AE7-8D5D-E846-B810079B1C49}"/>
          </ac:picMkLst>
        </pc:picChg>
      </pc:sldChg>
    </pc:docChg>
  </pc:docChgLst>
  <pc:docChgLst>
    <pc:chgData name="André Amado" userId="cf82f2dece387b4b" providerId="LiveId" clId="{6ED63D35-6322-4517-BECB-EDECFF2EA025}"/>
    <pc:docChg chg="undo custSel modSld">
      <pc:chgData name="André Amado" userId="cf82f2dece387b4b" providerId="LiveId" clId="{6ED63D35-6322-4517-BECB-EDECFF2EA025}" dt="2024-10-14T12:38:19.093" v="16" actId="12788"/>
      <pc:docMkLst>
        <pc:docMk/>
      </pc:docMkLst>
      <pc:sldChg chg="addSp delSp modSp mod">
        <pc:chgData name="André Amado" userId="cf82f2dece387b4b" providerId="LiveId" clId="{6ED63D35-6322-4517-BECB-EDECFF2EA025}" dt="2024-10-14T12:38:19.093" v="16" actId="12788"/>
        <pc:sldMkLst>
          <pc:docMk/>
          <pc:sldMk cId="0" sldId="256"/>
        </pc:sldMkLst>
        <pc:spChg chg="mod">
          <ac:chgData name="André Amado" userId="cf82f2dece387b4b" providerId="LiveId" clId="{6ED63D35-6322-4517-BECB-EDECFF2EA025}" dt="2024-10-14T12:24:56.417" v="2" actId="20577"/>
          <ac:spMkLst>
            <pc:docMk/>
            <pc:sldMk cId="0" sldId="256"/>
            <ac:spMk id="13313" creationId="{6371EDA6-185A-9D19-82C8-F7EB22D737B7}"/>
          </ac:spMkLst>
        </pc:spChg>
        <pc:picChg chg="add mod">
          <ac:chgData name="André Amado" userId="cf82f2dece387b4b" providerId="LiveId" clId="{6ED63D35-6322-4517-BECB-EDECFF2EA025}" dt="2024-10-14T12:38:19.093" v="16" actId="12788"/>
          <ac:picMkLst>
            <pc:docMk/>
            <pc:sldMk cId="0" sldId="256"/>
            <ac:picMk id="4" creationId="{051DCB0D-D3C9-A56F-B7E2-7797D62FEC92}"/>
          </ac:picMkLst>
        </pc:picChg>
        <pc:picChg chg="del">
          <ac:chgData name="André Amado" userId="cf82f2dece387b4b" providerId="LiveId" clId="{6ED63D35-6322-4517-BECB-EDECFF2EA025}" dt="2024-10-14T12:37:56.470" v="9" actId="478"/>
          <ac:picMkLst>
            <pc:docMk/>
            <pc:sldMk cId="0" sldId="256"/>
            <ac:picMk id="5" creationId="{E1F139C4-7AE7-8D5D-E846-B810079B1C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D676F5-A677-E447-C539-BC03B4B3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B922A-24F8-6C47-8DBC-1E1D2781952B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F5D848-970A-0F23-64E9-1C2AEEAE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0B3B3D-1669-D09B-E4C9-64902A4E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ED8E04-5AA4-EA4B-9000-2BC54767C337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297528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BACFDB-3DB0-7AE1-BF80-5B00076B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967A6-017F-564B-9FEF-19901BE8344E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63BF21-BD84-75AA-2052-D5909368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F9459D-ECF3-79A3-C40A-B9A8A0F0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A6ADD-EC4D-4F4F-9704-B940FA8F78C7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19773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87E7CB-96E1-C0BF-6911-E8A82110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CF3C7-250B-7F4A-B010-A423A2E632A7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CEAC63-9AD4-4CCA-544E-098827FF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F5188EA-9FCA-DBF2-9DAF-A8EF07D5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0E6E3-36F7-5648-BC06-E9663D8948AA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407680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7D9BDF-3656-0E0E-25B7-E4E0066F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5DECB-6142-7C4E-AF28-665EBF81B3D4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C752A15-CFFA-2070-5093-0865F121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CE04893-D78A-B0A3-9991-A15AB39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B0D79-94B7-DF47-A786-F29539A35F00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92079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6D21E5-40FE-A936-A8C6-27B6051A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E7721-4856-0B4E-87A2-028F30FADD28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681CD1-C55F-79A2-D382-A008B97A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D9847E-9B03-29B2-49EC-FA86F879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0B135-D40A-2945-9F03-2B49F0DAA316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240520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3">
            <a:extLst>
              <a:ext uri="{FF2B5EF4-FFF2-40B4-BE49-F238E27FC236}">
                <a16:creationId xmlns:a16="http://schemas.microsoft.com/office/drawing/2014/main" id="{5E545B98-0161-DD73-3DDF-A94C7353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8756B-EBE3-4843-A5EB-A49CD71BDD70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6" name="Marcador de Posição do Rodapé 4">
            <a:extLst>
              <a:ext uri="{FF2B5EF4-FFF2-40B4-BE49-F238E27FC236}">
                <a16:creationId xmlns:a16="http://schemas.microsoft.com/office/drawing/2014/main" id="{C807B2A8-539D-73C4-857C-22D4B0C2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>
            <a:extLst>
              <a:ext uri="{FF2B5EF4-FFF2-40B4-BE49-F238E27FC236}">
                <a16:creationId xmlns:a16="http://schemas.microsoft.com/office/drawing/2014/main" id="{54380E68-7E05-7D6E-C077-854A1CF2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DB676-887D-504A-8A30-58974755B0CA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324513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3">
            <a:extLst>
              <a:ext uri="{FF2B5EF4-FFF2-40B4-BE49-F238E27FC236}">
                <a16:creationId xmlns:a16="http://schemas.microsoft.com/office/drawing/2014/main" id="{C2EBB51B-A363-38DA-559E-46E1B567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F0BAD-3626-A046-8BC7-FB28AAABBE51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8" name="Marcador de Posição do Rodapé 4">
            <a:extLst>
              <a:ext uri="{FF2B5EF4-FFF2-40B4-BE49-F238E27FC236}">
                <a16:creationId xmlns:a16="http://schemas.microsoft.com/office/drawing/2014/main" id="{1F553D97-FF7C-977F-6DB8-58016AF4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B580C23C-3B94-0E5F-7144-9CECD35D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0FF7A-F2CF-1E49-8F48-4803005E374B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340455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3">
            <a:extLst>
              <a:ext uri="{FF2B5EF4-FFF2-40B4-BE49-F238E27FC236}">
                <a16:creationId xmlns:a16="http://schemas.microsoft.com/office/drawing/2014/main" id="{AE517A43-8054-8764-ADBE-5ED0479D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73B60-8A96-1D4D-AC60-7BBE87E70897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4" name="Marcador de Posição do Rodapé 4">
            <a:extLst>
              <a:ext uri="{FF2B5EF4-FFF2-40B4-BE49-F238E27FC236}">
                <a16:creationId xmlns:a16="http://schemas.microsoft.com/office/drawing/2014/main" id="{AA6FAB29-F66E-20A8-9A0F-A0B0D341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>
            <a:extLst>
              <a:ext uri="{FF2B5EF4-FFF2-40B4-BE49-F238E27FC236}">
                <a16:creationId xmlns:a16="http://schemas.microsoft.com/office/drawing/2014/main" id="{C7703B4D-3834-6536-EC8E-704F7D76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70097-AF1E-0C46-89F1-22E0B5CF41F9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131892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>
            <a:extLst>
              <a:ext uri="{FF2B5EF4-FFF2-40B4-BE49-F238E27FC236}">
                <a16:creationId xmlns:a16="http://schemas.microsoft.com/office/drawing/2014/main" id="{D1D2F303-FE54-4556-4495-D7721D66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777D4-BB9E-7743-857A-D81784BDBB95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87EF7A15-963A-8A43-8A59-267CC3AA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>
            <a:extLst>
              <a:ext uri="{FF2B5EF4-FFF2-40B4-BE49-F238E27FC236}">
                <a16:creationId xmlns:a16="http://schemas.microsoft.com/office/drawing/2014/main" id="{C854CA6C-5F45-BCB8-A7A4-B4885AF4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AE0BD-EDDA-324C-8067-783EEC1AC571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345188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>
            <a:extLst>
              <a:ext uri="{FF2B5EF4-FFF2-40B4-BE49-F238E27FC236}">
                <a16:creationId xmlns:a16="http://schemas.microsoft.com/office/drawing/2014/main" id="{886E2CAC-659A-0E50-B4E0-CDFF797E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E4C5B-B587-D748-A491-4F6DEC19A8A9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6" name="Marcador de Posição do Rodapé 4">
            <a:extLst>
              <a:ext uri="{FF2B5EF4-FFF2-40B4-BE49-F238E27FC236}">
                <a16:creationId xmlns:a16="http://schemas.microsoft.com/office/drawing/2014/main" id="{604D81BA-7836-6F64-4F2D-44A1E286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>
            <a:extLst>
              <a:ext uri="{FF2B5EF4-FFF2-40B4-BE49-F238E27FC236}">
                <a16:creationId xmlns:a16="http://schemas.microsoft.com/office/drawing/2014/main" id="{8E8D9B78-1623-4481-9F08-D80FBE45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459F9-0B5C-7D4C-946D-EF7AF00BC8B4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371125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>
            <a:extLst>
              <a:ext uri="{FF2B5EF4-FFF2-40B4-BE49-F238E27FC236}">
                <a16:creationId xmlns:a16="http://schemas.microsoft.com/office/drawing/2014/main" id="{875388C1-4334-4C57-3EE2-3CA8846B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61081-98ED-0F4D-AF25-499BCD875BB1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6" name="Marcador de Posição do Rodapé 4">
            <a:extLst>
              <a:ext uri="{FF2B5EF4-FFF2-40B4-BE49-F238E27FC236}">
                <a16:creationId xmlns:a16="http://schemas.microsoft.com/office/drawing/2014/main" id="{A5B3FE2A-B83F-7A19-17E4-20739CBA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>
            <a:extLst>
              <a:ext uri="{FF2B5EF4-FFF2-40B4-BE49-F238E27FC236}">
                <a16:creationId xmlns:a16="http://schemas.microsoft.com/office/drawing/2014/main" id="{F134460A-8B62-A62A-F80B-DEF3E4FF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0A1F1-F542-9047-A0EB-45056BBA033A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399926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>
            <a:extLst>
              <a:ext uri="{FF2B5EF4-FFF2-40B4-BE49-F238E27FC236}">
                <a16:creationId xmlns:a16="http://schemas.microsoft.com/office/drawing/2014/main" id="{6B8EBF2B-567B-D058-4E1A-93CD3C062FF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s-ES"/>
              <a:t>Clique para editar o estilo</a:t>
            </a:r>
          </a:p>
        </p:txBody>
      </p:sp>
      <p:sp>
        <p:nvSpPr>
          <p:cNvPr id="1027" name="Marcador de Posição do Texto 2">
            <a:extLst>
              <a:ext uri="{FF2B5EF4-FFF2-40B4-BE49-F238E27FC236}">
                <a16:creationId xmlns:a16="http://schemas.microsoft.com/office/drawing/2014/main" id="{708F6708-E41A-E8EF-8E10-3120120306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s-ES"/>
              <a:t>Clique para editar os estilos</a:t>
            </a:r>
          </a:p>
          <a:p>
            <a:pPr lvl="1"/>
            <a:r>
              <a:rPr lang="pt-PT" altLang="es-ES"/>
              <a:t>Segundo nível</a:t>
            </a:r>
          </a:p>
          <a:p>
            <a:pPr lvl="2"/>
            <a:r>
              <a:rPr lang="pt-PT" altLang="es-ES"/>
              <a:t>Terceiro nível</a:t>
            </a:r>
          </a:p>
          <a:p>
            <a:pPr lvl="3"/>
            <a:r>
              <a:rPr lang="pt-PT" altLang="es-ES"/>
              <a:t>Quarto nível</a:t>
            </a:r>
          </a:p>
          <a:p>
            <a:pPr lvl="4"/>
            <a:r>
              <a:rPr lang="pt-PT" altLang="es-ES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FF68D1-43BB-404D-949D-1B320C768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9182100"/>
            <a:ext cx="1600200" cy="525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ABFE87A-E93D-FB46-B640-64EEAF725544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838E205-52AF-2F40-BBAF-8C738E476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9182100"/>
            <a:ext cx="2171700" cy="525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B289084-7264-D040-A3E4-E509454B7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9182100"/>
            <a:ext cx="1600200" cy="5254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0C6C5F1-CD63-5F4D-B6EC-F4D5036AFC32}" type="slidenum">
              <a:rPr lang="pt-PT" altLang="es-ES"/>
              <a:pPr/>
              <a:t>‹nº›</a:t>
            </a:fld>
            <a:endParaRPr lang="pt-PT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ângulo 10">
            <a:extLst>
              <a:ext uri="{FF2B5EF4-FFF2-40B4-BE49-F238E27FC236}">
                <a16:creationId xmlns:a16="http://schemas.microsoft.com/office/drawing/2014/main" id="{6371EDA6-185A-9D19-82C8-F7EB22D73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4501356"/>
            <a:ext cx="5572125" cy="245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GB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This is to certify that </a:t>
            </a:r>
            <a:r>
              <a:rPr lang="pt-PT" altLang="es-ES" sz="1300" b="1" dirty="0">
                <a:latin typeface="Arial Narrow" panose="020B0604020202020204" pitchFamily="34" charset="0"/>
              </a:rPr>
              <a:t>NOME APELIDO </a:t>
            </a:r>
            <a:r>
              <a:rPr lang="en-GB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attended the 9</a:t>
            </a:r>
            <a:r>
              <a:rPr lang="en-GB" altLang="es-ES" sz="1300" baseline="30000" dirty="0">
                <a:latin typeface="Arial Narrow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 Iberian Primatological Conference which took place in Vila do Conde, Portugal, from the 21</a:t>
            </a:r>
            <a:r>
              <a:rPr lang="en-GB" altLang="es-ES" sz="1300" baseline="30000" dirty="0">
                <a:latin typeface="Arial Narrow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 to the 23</a:t>
            </a:r>
            <a:r>
              <a:rPr lang="en-GB" altLang="es-ES" sz="1300" baseline="30000" dirty="0">
                <a:latin typeface="Arial Narrow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 of November 2024 and presented </a:t>
            </a:r>
            <a:r>
              <a:rPr lang="en-GB" altLang="es-ES" sz="1300" b="1" dirty="0" err="1">
                <a:latin typeface="Arial Narrow" panose="020B0604020202020204" pitchFamily="34" charset="0"/>
                <a:cs typeface="Arial" panose="020B0604020202020204" pitchFamily="34" charset="0"/>
              </a:rPr>
              <a:t>abstract_type</a:t>
            </a:r>
            <a:r>
              <a:rPr lang="en-GB" altLang="es-ES" sz="1300" b="1" dirty="0">
                <a:latin typeface="Arial Narrow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entitled </a:t>
            </a:r>
            <a:r>
              <a:rPr lang="en-GB" altLang="es-ES" sz="1300" b="1" dirty="0">
                <a:latin typeface="Arial Narrow" panose="020B0604020202020204" pitchFamily="34" charset="0"/>
              </a:rPr>
              <a:t>“</a:t>
            </a:r>
            <a:r>
              <a:rPr lang="en-GB" altLang="es-ES" sz="1300" b="1" dirty="0" err="1">
                <a:latin typeface="Arial Narrow" panose="020B0604020202020204" pitchFamily="34" charset="0"/>
              </a:rPr>
              <a:t>abstract_title</a:t>
            </a:r>
            <a:r>
              <a:rPr lang="en-GB" altLang="es-ES" sz="1300" b="1" dirty="0">
                <a:latin typeface="Arial Narrow" panose="020B0604020202020204" pitchFamily="34" charset="0"/>
              </a:rPr>
              <a:t>”.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s-ES" sz="1300" dirty="0">
              <a:latin typeface="Arial Narrow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s-ES" sz="1300" dirty="0">
              <a:latin typeface="Arial Narrow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Vila do Conde, 23</a:t>
            </a:r>
            <a:r>
              <a:rPr lang="en-US" altLang="es-ES" sz="1300" baseline="30000" dirty="0">
                <a:latin typeface="Arial Narrow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 of November 2024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s-ES" sz="1300" i="1" dirty="0">
                <a:latin typeface="Arial Narrow" panose="020B0604020202020204" pitchFamily="34" charset="0"/>
                <a:cs typeface="Arial" panose="020B0604020202020204" pitchFamily="34" charset="0"/>
              </a:rPr>
              <a:t>The Organizing Committee</a:t>
            </a:r>
            <a:endParaRPr lang="en-US" altLang="es-ES" sz="1300" dirty="0">
              <a:latin typeface="Arial Narrow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_______________</a:t>
            </a:r>
          </a:p>
        </p:txBody>
      </p:sp>
      <p:sp>
        <p:nvSpPr>
          <p:cNvPr id="13317" name="Rectangle 12">
            <a:extLst>
              <a:ext uri="{FF2B5EF4-FFF2-40B4-BE49-F238E27FC236}">
                <a16:creationId xmlns:a16="http://schemas.microsoft.com/office/drawing/2014/main" id="{18088273-8B7D-241B-BA45-C6C44B3F8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365" y="2773015"/>
            <a:ext cx="34356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PT" altLang="es-ES" sz="1400" b="1" dirty="0">
                <a:latin typeface="Arial Narrow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pt-PT" altLang="es-ES" sz="1400" b="1" baseline="30000" dirty="0">
                <a:latin typeface="Arial Narrow" panose="020B0604020202020204" pitchFamily="34" charset="0"/>
                <a:cs typeface="Times New Roman" panose="02020603050405020304" pitchFamily="18" charset="0"/>
              </a:rPr>
              <a:t>th</a:t>
            </a:r>
            <a:r>
              <a:rPr lang="pt-PT" altLang="es-ES" sz="1400" b="1" dirty="0">
                <a:latin typeface="Arial Narrow" panose="020B0604020202020204" pitchFamily="34" charset="0"/>
                <a:cs typeface="Times New Roman" panose="02020603050405020304" pitchFamily="18" charset="0"/>
              </a:rPr>
              <a:t> IBERIAN PRIMATOLOGICAL CONFERENCE</a:t>
            </a:r>
            <a:endParaRPr lang="pt-PT" altLang="es-ES" sz="1400" dirty="0">
              <a:latin typeface="Arial Narrow" panose="020B0604020202020204" pitchFamily="34" charset="0"/>
            </a:endParaRPr>
          </a:p>
        </p:txBody>
      </p:sp>
      <p:sp>
        <p:nvSpPr>
          <p:cNvPr id="13318" name="Rectangle 13">
            <a:extLst>
              <a:ext uri="{FF2B5EF4-FFF2-40B4-BE49-F238E27FC236}">
                <a16:creationId xmlns:a16="http://schemas.microsoft.com/office/drawing/2014/main" id="{D2E92E85-ADEB-199D-AA67-10920F461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003" y="3163833"/>
            <a:ext cx="2920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es-ES" sz="1200" dirty="0">
                <a:latin typeface="Arial Narrow" panose="020B0604020202020204" pitchFamily="34" charset="0"/>
                <a:cs typeface="Times New Roman" panose="02020603050405020304" pitchFamily="18" charset="0"/>
              </a:rPr>
              <a:t>Vila do Conde, Portugal, 21</a:t>
            </a:r>
            <a:r>
              <a:rPr lang="pt-PT" altLang="es-ES" sz="1200" dirty="0">
                <a:cs typeface="Times New Roman" panose="02020603050405020304" pitchFamily="18" charset="0"/>
              </a:rPr>
              <a:t>–</a:t>
            </a:r>
            <a:r>
              <a:rPr lang="pt-PT" altLang="es-ES" sz="1200" dirty="0">
                <a:latin typeface="Arial Narrow" panose="020B0604020202020204" pitchFamily="34" charset="0"/>
                <a:cs typeface="Times New Roman" panose="02020603050405020304" pitchFamily="18" charset="0"/>
              </a:rPr>
              <a:t>23 </a:t>
            </a:r>
            <a:r>
              <a:rPr lang="pt-PT" altLang="es-ES" sz="1200" dirty="0" err="1">
                <a:latin typeface="Arial Narrow" panose="020B0604020202020204" pitchFamily="34" charset="0"/>
                <a:cs typeface="Times New Roman" panose="02020603050405020304" pitchFamily="18" charset="0"/>
              </a:rPr>
              <a:t>November</a:t>
            </a:r>
            <a:r>
              <a:rPr lang="pt-PT" altLang="es-ES" sz="1200" dirty="0">
                <a:latin typeface="Arial Narrow" panose="020B0604020202020204" pitchFamily="34" charset="0"/>
                <a:cs typeface="Times New Roman" panose="02020603050405020304" pitchFamily="18" charset="0"/>
              </a:rPr>
              <a:t>  2024</a:t>
            </a:r>
            <a:endParaRPr lang="pt-PT" altLang="es-ES" sz="1800" dirty="0"/>
          </a:p>
        </p:txBody>
      </p:sp>
      <p:sp>
        <p:nvSpPr>
          <p:cNvPr id="10" name="Rectângulo 9">
            <a:extLst>
              <a:ext uri="{FF2B5EF4-FFF2-40B4-BE49-F238E27FC236}">
                <a16:creationId xmlns:a16="http://schemas.microsoft.com/office/drawing/2014/main" id="{FAAF9DFA-556E-554D-8E2C-9C7345ADA68F}"/>
              </a:ext>
            </a:extLst>
          </p:cNvPr>
          <p:cNvSpPr/>
          <p:nvPr/>
        </p:nvSpPr>
        <p:spPr>
          <a:xfrm>
            <a:off x="225425" y="193675"/>
            <a:ext cx="6407150" cy="95186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pt-P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pt-PT"/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FAD6E6F2-2AAF-C788-C0F5-81D23455E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3955256"/>
            <a:ext cx="1439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s-ES" sz="1800" i="1">
                <a:latin typeface="Arial Narrow" panose="020B0604020202020204" pitchFamily="34" charset="0"/>
              </a:rPr>
              <a:t>CERTIFICATE</a:t>
            </a:r>
            <a:endParaRPr lang="en-GB" altLang="es-ES" sz="1800">
              <a:latin typeface="Arial" panose="020B0604020202020204" pitchFamily="34" charset="0"/>
            </a:endParaRPr>
          </a:p>
        </p:txBody>
      </p:sp>
      <p:pic>
        <p:nvPicPr>
          <p:cNvPr id="3" name="Picture 2" descr="APP logo">
            <a:extLst>
              <a:ext uri="{FF2B5EF4-FFF2-40B4-BE49-F238E27FC236}">
                <a16:creationId xmlns:a16="http://schemas.microsoft.com/office/drawing/2014/main" id="{36F3D110-69EC-2C8E-1B87-4719682C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54" y="7667847"/>
            <a:ext cx="1055853" cy="110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E23FA73-4E81-5550-1CCF-846E03D56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295" y="7802602"/>
            <a:ext cx="1553267" cy="83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ack and white flag with a boat and a crown&#10;&#10;Description automatically generated">
            <a:extLst>
              <a:ext uri="{FF2B5EF4-FFF2-40B4-BE49-F238E27FC236}">
                <a16:creationId xmlns:a16="http://schemas.microsoft.com/office/drawing/2014/main" id="{31D4BBA1-EDD5-C116-F616-81DFB98AB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19" y="8913440"/>
            <a:ext cx="889000" cy="635000"/>
          </a:xfrm>
          <a:prstGeom prst="rect">
            <a:avLst/>
          </a:prstGeom>
        </p:spPr>
      </p:pic>
      <p:pic>
        <p:nvPicPr>
          <p:cNvPr id="8" name="Picture 7" descr="A logo for a biodiversity center&#10;&#10;Description automatically generated">
            <a:extLst>
              <a:ext uri="{FF2B5EF4-FFF2-40B4-BE49-F238E27FC236}">
                <a16:creationId xmlns:a16="http://schemas.microsoft.com/office/drawing/2014/main" id="{BD93D175-94E0-7A94-4E1A-28F107B5A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810" y="8924658"/>
            <a:ext cx="960683" cy="564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6CF4B3-B9EB-01A9-D9E5-7FADB35BFD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50" y="8741022"/>
            <a:ext cx="715712" cy="1012823"/>
          </a:xfrm>
          <a:prstGeom prst="rect">
            <a:avLst/>
          </a:prstGeom>
        </p:spPr>
      </p:pic>
      <p:pic>
        <p:nvPicPr>
          <p:cNvPr id="4" name="Imagem 3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051DCB0D-D3C9-A56F-B7E2-7797D62FEC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82" y="488504"/>
            <a:ext cx="4458836" cy="20937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69</Words>
  <Application>Microsoft Office PowerPoint</Application>
  <PresentationFormat>Papel A4 (210x297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ccasanova</dc:creator>
  <cp:lastModifiedBy>André Amado</cp:lastModifiedBy>
  <cp:revision>50</cp:revision>
  <dcterms:created xsi:type="dcterms:W3CDTF">2009-05-28T16:25:44Z</dcterms:created>
  <dcterms:modified xsi:type="dcterms:W3CDTF">2024-10-14T12:38:25Z</dcterms:modified>
</cp:coreProperties>
</file>