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7"/>
  </p:notesMasterIdLst>
  <p:sldIdLst>
    <p:sldId id="277" r:id="rId2"/>
    <p:sldId id="293" r:id="rId3"/>
    <p:sldId id="275" r:id="rId4"/>
    <p:sldId id="294" r:id="rId5"/>
    <p:sldId id="291" r:id="rId6"/>
    <p:sldId id="278" r:id="rId7"/>
    <p:sldId id="296" r:id="rId8"/>
    <p:sldId id="295" r:id="rId9"/>
    <p:sldId id="308" r:id="rId10"/>
    <p:sldId id="309" r:id="rId11"/>
    <p:sldId id="310" r:id="rId12"/>
    <p:sldId id="311" r:id="rId13"/>
    <p:sldId id="312" r:id="rId14"/>
    <p:sldId id="313" r:id="rId15"/>
    <p:sldId id="314" r:id="rId16"/>
    <p:sldId id="315" r:id="rId17"/>
    <p:sldId id="316" r:id="rId18"/>
    <p:sldId id="319" r:id="rId19"/>
    <p:sldId id="320" r:id="rId20"/>
    <p:sldId id="321" r:id="rId21"/>
    <p:sldId id="322" r:id="rId22"/>
    <p:sldId id="307" r:id="rId23"/>
    <p:sldId id="325" r:id="rId24"/>
    <p:sldId id="324" r:id="rId25"/>
    <p:sldId id="327" r:id="rId26"/>
    <p:sldId id="328" r:id="rId27"/>
    <p:sldId id="329" r:id="rId28"/>
    <p:sldId id="330" r:id="rId29"/>
    <p:sldId id="331" r:id="rId30"/>
    <p:sldId id="332" r:id="rId31"/>
    <p:sldId id="333" r:id="rId32"/>
    <p:sldId id="334" r:id="rId33"/>
    <p:sldId id="323" r:id="rId34"/>
    <p:sldId id="276" r:id="rId35"/>
    <p:sldId id="337" r:id="rId36"/>
    <p:sldId id="338" r:id="rId37"/>
    <p:sldId id="339" r:id="rId38"/>
    <p:sldId id="340" r:id="rId39"/>
    <p:sldId id="341" r:id="rId40"/>
    <p:sldId id="342" r:id="rId41"/>
    <p:sldId id="343" r:id="rId42"/>
    <p:sldId id="344" r:id="rId43"/>
    <p:sldId id="335" r:id="rId44"/>
    <p:sldId id="336" r:id="rId45"/>
    <p:sldId id="256" r:id="rId46"/>
    <p:sldId id="297" r:id="rId47"/>
    <p:sldId id="302" r:id="rId48"/>
    <p:sldId id="257" r:id="rId49"/>
    <p:sldId id="259" r:id="rId50"/>
    <p:sldId id="260" r:id="rId51"/>
    <p:sldId id="298" r:id="rId52"/>
    <p:sldId id="303" r:id="rId53"/>
    <p:sldId id="261" r:id="rId54"/>
    <p:sldId id="262" r:id="rId55"/>
    <p:sldId id="265" r:id="rId56"/>
    <p:sldId id="299" r:id="rId57"/>
    <p:sldId id="304" r:id="rId58"/>
    <p:sldId id="268" r:id="rId59"/>
    <p:sldId id="269" r:id="rId60"/>
    <p:sldId id="271" r:id="rId61"/>
    <p:sldId id="267" r:id="rId62"/>
    <p:sldId id="300" r:id="rId63"/>
    <p:sldId id="305" r:id="rId64"/>
    <p:sldId id="266" r:id="rId65"/>
    <p:sldId id="264" r:id="rId66"/>
    <p:sldId id="273" r:id="rId67"/>
    <p:sldId id="301" r:id="rId68"/>
    <p:sldId id="306" r:id="rId69"/>
    <p:sldId id="274" r:id="rId70"/>
    <p:sldId id="345" r:id="rId71"/>
    <p:sldId id="346" r:id="rId72"/>
    <p:sldId id="347" r:id="rId73"/>
    <p:sldId id="348" r:id="rId74"/>
    <p:sldId id="349" r:id="rId75"/>
    <p:sldId id="350" r:id="rId76"/>
    <p:sldId id="351" r:id="rId77"/>
    <p:sldId id="352" r:id="rId78"/>
    <p:sldId id="353" r:id="rId79"/>
    <p:sldId id="354" r:id="rId80"/>
    <p:sldId id="355" r:id="rId81"/>
    <p:sldId id="356" r:id="rId82"/>
    <p:sldId id="357" r:id="rId83"/>
    <p:sldId id="359" r:id="rId84"/>
    <p:sldId id="360" r:id="rId85"/>
    <p:sldId id="358" r:id="rId8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17"/>
    <p:restoredTop sz="97030"/>
  </p:normalViewPr>
  <p:slideViewPr>
    <p:cSldViewPr snapToGrid="0" snapToObjects="1">
      <p:cViewPr varScale="1">
        <p:scale>
          <a:sx n="160" d="100"/>
          <a:sy n="160" d="100"/>
        </p:scale>
        <p:origin x="1448" y="184"/>
      </p:cViewPr>
      <p:guideLst/>
    </p:cSldViewPr>
  </p:slideViewPr>
  <p:outlineViewPr>
    <p:cViewPr>
      <p:scale>
        <a:sx n="30" d="100"/>
        <a:sy n="30"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72A4D6-BD0D-0949-A16B-49DD687144CB}" type="datetimeFigureOut">
              <a:rPr lang="it-IT" smtClean="0"/>
              <a:t>11/05/22</a:t>
            </a:fld>
            <a:endParaRPr lang="it-IT"/>
          </a:p>
        </p:txBody>
      </p:sp>
      <p:sp>
        <p:nvSpPr>
          <p:cNvPr id="4" name="Segnaposto immagin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404FFF-B9AE-3749-997C-A9B14B899860}" type="slidenum">
              <a:rPr lang="it-IT" smtClean="0"/>
              <a:t>‹N›</a:t>
            </a:fld>
            <a:endParaRPr lang="it-IT"/>
          </a:p>
        </p:txBody>
      </p:sp>
    </p:spTree>
    <p:extLst>
      <p:ext uri="{BB962C8B-B14F-4D97-AF65-F5344CB8AC3E}">
        <p14:creationId xmlns:p14="http://schemas.microsoft.com/office/powerpoint/2010/main" val="4026960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5E404FFF-B9AE-3749-997C-A9B14B899860}" type="slidenum">
              <a:rPr lang="it-IT" smtClean="0"/>
              <a:t>69</a:t>
            </a:fld>
            <a:endParaRPr lang="it-IT"/>
          </a:p>
        </p:txBody>
      </p:sp>
    </p:spTree>
    <p:extLst>
      <p:ext uri="{BB962C8B-B14F-4D97-AF65-F5344CB8AC3E}">
        <p14:creationId xmlns:p14="http://schemas.microsoft.com/office/powerpoint/2010/main" val="454233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897C5FF5-7ED2-C441-9911-12A7A12BA03E}" type="datetimeFigureOut">
              <a:rPr lang="it-IT" smtClean="0"/>
              <a:t>11/05/22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656640B-6A8C-0541-8F15-778E461AC641}" type="slidenum">
              <a:rPr lang="it-IT" smtClean="0"/>
              <a:t>‹N›</a:t>
            </a:fld>
            <a:endParaRPr lang="it-IT"/>
          </a:p>
        </p:txBody>
      </p:sp>
    </p:spTree>
    <p:extLst>
      <p:ext uri="{BB962C8B-B14F-4D97-AF65-F5344CB8AC3E}">
        <p14:creationId xmlns:p14="http://schemas.microsoft.com/office/powerpoint/2010/main" val="1231804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97C5FF5-7ED2-C441-9911-12A7A12BA03E}" type="datetimeFigureOut">
              <a:rPr lang="it-IT" smtClean="0"/>
              <a:t>11/05/22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656640B-6A8C-0541-8F15-778E461AC641}" type="slidenum">
              <a:rPr lang="it-IT" smtClean="0"/>
              <a:t>‹N›</a:t>
            </a:fld>
            <a:endParaRPr lang="it-IT"/>
          </a:p>
        </p:txBody>
      </p:sp>
    </p:spTree>
    <p:extLst>
      <p:ext uri="{BB962C8B-B14F-4D97-AF65-F5344CB8AC3E}">
        <p14:creationId xmlns:p14="http://schemas.microsoft.com/office/powerpoint/2010/main" val="3651761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97C5FF5-7ED2-C441-9911-12A7A12BA03E}" type="datetimeFigureOut">
              <a:rPr lang="it-IT" smtClean="0"/>
              <a:t>11/05/22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656640B-6A8C-0541-8F15-778E461AC641}" type="slidenum">
              <a:rPr lang="it-IT" smtClean="0"/>
              <a:t>‹N›</a:t>
            </a:fld>
            <a:endParaRPr lang="it-IT"/>
          </a:p>
        </p:txBody>
      </p:sp>
    </p:spTree>
    <p:extLst>
      <p:ext uri="{BB962C8B-B14F-4D97-AF65-F5344CB8AC3E}">
        <p14:creationId xmlns:p14="http://schemas.microsoft.com/office/powerpoint/2010/main" val="1881558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97C5FF5-7ED2-C441-9911-12A7A12BA03E}" type="datetimeFigureOut">
              <a:rPr lang="it-IT" smtClean="0"/>
              <a:t>11/05/22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656640B-6A8C-0541-8F15-778E461AC641}" type="slidenum">
              <a:rPr lang="it-IT" smtClean="0"/>
              <a:t>‹N›</a:t>
            </a:fld>
            <a:endParaRPr lang="it-IT"/>
          </a:p>
        </p:txBody>
      </p:sp>
    </p:spTree>
    <p:extLst>
      <p:ext uri="{BB962C8B-B14F-4D97-AF65-F5344CB8AC3E}">
        <p14:creationId xmlns:p14="http://schemas.microsoft.com/office/powerpoint/2010/main" val="2437758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897C5FF5-7ED2-C441-9911-12A7A12BA03E}" type="datetimeFigureOut">
              <a:rPr lang="it-IT" smtClean="0"/>
              <a:t>11/05/22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656640B-6A8C-0541-8F15-778E461AC641}" type="slidenum">
              <a:rPr lang="it-IT" smtClean="0"/>
              <a:t>‹N›</a:t>
            </a:fld>
            <a:endParaRPr lang="it-IT"/>
          </a:p>
        </p:txBody>
      </p:sp>
    </p:spTree>
    <p:extLst>
      <p:ext uri="{BB962C8B-B14F-4D97-AF65-F5344CB8AC3E}">
        <p14:creationId xmlns:p14="http://schemas.microsoft.com/office/powerpoint/2010/main" val="3208446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897C5FF5-7ED2-C441-9911-12A7A12BA03E}" type="datetimeFigureOut">
              <a:rPr lang="it-IT" smtClean="0"/>
              <a:t>11/05/22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A656640B-6A8C-0541-8F15-778E461AC641}" type="slidenum">
              <a:rPr lang="it-IT" smtClean="0"/>
              <a:t>‹N›</a:t>
            </a:fld>
            <a:endParaRPr lang="it-IT"/>
          </a:p>
        </p:txBody>
      </p:sp>
    </p:spTree>
    <p:extLst>
      <p:ext uri="{BB962C8B-B14F-4D97-AF65-F5344CB8AC3E}">
        <p14:creationId xmlns:p14="http://schemas.microsoft.com/office/powerpoint/2010/main" val="1148801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29842" y="2505075"/>
            <a:ext cx="3868340"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4629150" y="2505075"/>
            <a:ext cx="3887391"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897C5FF5-7ED2-C441-9911-12A7A12BA03E}" type="datetimeFigureOut">
              <a:rPr lang="it-IT" smtClean="0"/>
              <a:t>11/05/22</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A656640B-6A8C-0541-8F15-778E461AC641}" type="slidenum">
              <a:rPr lang="it-IT" smtClean="0"/>
              <a:t>‹N›</a:t>
            </a:fld>
            <a:endParaRPr lang="it-IT"/>
          </a:p>
        </p:txBody>
      </p:sp>
    </p:spTree>
    <p:extLst>
      <p:ext uri="{BB962C8B-B14F-4D97-AF65-F5344CB8AC3E}">
        <p14:creationId xmlns:p14="http://schemas.microsoft.com/office/powerpoint/2010/main" val="823590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897C5FF5-7ED2-C441-9911-12A7A12BA03E}" type="datetimeFigureOut">
              <a:rPr lang="it-IT" smtClean="0"/>
              <a:t>11/05/22</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A656640B-6A8C-0541-8F15-778E461AC641}" type="slidenum">
              <a:rPr lang="it-IT" smtClean="0"/>
              <a:t>‹N›</a:t>
            </a:fld>
            <a:endParaRPr lang="it-IT"/>
          </a:p>
        </p:txBody>
      </p:sp>
    </p:spTree>
    <p:extLst>
      <p:ext uri="{BB962C8B-B14F-4D97-AF65-F5344CB8AC3E}">
        <p14:creationId xmlns:p14="http://schemas.microsoft.com/office/powerpoint/2010/main" val="1987242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7C5FF5-7ED2-C441-9911-12A7A12BA03E}" type="datetimeFigureOut">
              <a:rPr lang="it-IT" smtClean="0"/>
              <a:t>11/05/22</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A656640B-6A8C-0541-8F15-778E461AC641}" type="slidenum">
              <a:rPr lang="it-IT" smtClean="0"/>
              <a:t>‹N›</a:t>
            </a:fld>
            <a:endParaRPr lang="it-IT"/>
          </a:p>
        </p:txBody>
      </p:sp>
    </p:spTree>
    <p:extLst>
      <p:ext uri="{BB962C8B-B14F-4D97-AF65-F5344CB8AC3E}">
        <p14:creationId xmlns:p14="http://schemas.microsoft.com/office/powerpoint/2010/main" val="3693794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897C5FF5-7ED2-C441-9911-12A7A12BA03E}" type="datetimeFigureOut">
              <a:rPr lang="it-IT" smtClean="0"/>
              <a:t>11/05/22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A656640B-6A8C-0541-8F15-778E461AC641}" type="slidenum">
              <a:rPr lang="it-IT" smtClean="0"/>
              <a:t>‹N›</a:t>
            </a:fld>
            <a:endParaRPr lang="it-IT"/>
          </a:p>
        </p:txBody>
      </p:sp>
    </p:spTree>
    <p:extLst>
      <p:ext uri="{BB962C8B-B14F-4D97-AF65-F5344CB8AC3E}">
        <p14:creationId xmlns:p14="http://schemas.microsoft.com/office/powerpoint/2010/main" val="3465602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897C5FF5-7ED2-C441-9911-12A7A12BA03E}" type="datetimeFigureOut">
              <a:rPr lang="it-IT" smtClean="0"/>
              <a:t>11/05/22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A656640B-6A8C-0541-8F15-778E461AC641}" type="slidenum">
              <a:rPr lang="it-IT" smtClean="0"/>
              <a:t>‹N›</a:t>
            </a:fld>
            <a:endParaRPr lang="it-IT"/>
          </a:p>
        </p:txBody>
      </p:sp>
    </p:spTree>
    <p:extLst>
      <p:ext uri="{BB962C8B-B14F-4D97-AF65-F5344CB8AC3E}">
        <p14:creationId xmlns:p14="http://schemas.microsoft.com/office/powerpoint/2010/main" val="2703291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7C5FF5-7ED2-C441-9911-12A7A12BA03E}" type="datetimeFigureOut">
              <a:rPr lang="it-IT" smtClean="0"/>
              <a:t>11/05/22</a:t>
            </a:fld>
            <a:endParaRPr lang="it-IT"/>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56640B-6A8C-0541-8F15-778E461AC641}" type="slidenum">
              <a:rPr lang="it-IT" smtClean="0"/>
              <a:t>‹N›</a:t>
            </a:fld>
            <a:endParaRPr lang="it-IT"/>
          </a:p>
        </p:txBody>
      </p:sp>
    </p:spTree>
    <p:extLst>
      <p:ext uri="{BB962C8B-B14F-4D97-AF65-F5344CB8AC3E}">
        <p14:creationId xmlns:p14="http://schemas.microsoft.com/office/powerpoint/2010/main" val="14799386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06400"/>
            <a:ext cx="7772400" cy="2387600"/>
          </a:xfrm>
        </p:spPr>
        <p:txBody>
          <a:bodyPr>
            <a:normAutofit/>
          </a:bodyPr>
          <a:lstStyle/>
          <a:p>
            <a:r>
              <a:rPr lang="en-GB" sz="8000" dirty="0" err="1">
                <a:latin typeface="Graphik" panose="020B0503030202060203" pitchFamily="34" charset="77"/>
              </a:rPr>
              <a:t>TelcoDB</a:t>
            </a:r>
            <a:endParaRPr lang="en-GB" sz="8000" dirty="0">
              <a:latin typeface="Graphik" panose="020B0503030202060203" pitchFamily="34" charset="77"/>
            </a:endParaRPr>
          </a:p>
        </p:txBody>
      </p:sp>
      <p:sp>
        <p:nvSpPr>
          <p:cNvPr id="3" name="Subtitle 2"/>
          <p:cNvSpPr>
            <a:spLocks noGrp="1"/>
          </p:cNvSpPr>
          <p:nvPr>
            <p:ph type="subTitle" idx="1"/>
          </p:nvPr>
        </p:nvSpPr>
        <p:spPr>
          <a:xfrm>
            <a:off x="1143000" y="3236120"/>
            <a:ext cx="6858000" cy="2387600"/>
          </a:xfrm>
        </p:spPr>
        <p:txBody>
          <a:bodyPr>
            <a:normAutofit/>
          </a:bodyPr>
          <a:lstStyle/>
          <a:p>
            <a:r>
              <a:rPr lang="en-GB" sz="2800" dirty="0">
                <a:latin typeface="Graphik" panose="020B0503030202060203" pitchFamily="34" charset="77"/>
              </a:rPr>
              <a:t>A Database 2 Project</a:t>
            </a:r>
          </a:p>
          <a:p>
            <a:endParaRPr lang="en-GB" dirty="0">
              <a:latin typeface="Graphik" panose="020B0503030202060203" pitchFamily="34" charset="77"/>
            </a:endParaRPr>
          </a:p>
          <a:p>
            <a:r>
              <a:rPr lang="en-GB" dirty="0">
                <a:latin typeface="Graphik" panose="020B0503030202060203" pitchFamily="34" charset="77"/>
              </a:rPr>
              <a:t>Andrea Manini</a:t>
            </a:r>
          </a:p>
          <a:p>
            <a:r>
              <a:rPr lang="en-GB" dirty="0" err="1">
                <a:latin typeface="Graphik" panose="020B0503030202060203" pitchFamily="34" charset="77"/>
              </a:rPr>
              <a:t>Matricola</a:t>
            </a:r>
            <a:r>
              <a:rPr lang="en-GB" dirty="0">
                <a:latin typeface="Graphik" panose="020B0503030202060203" pitchFamily="34" charset="77"/>
              </a:rPr>
              <a:t>: 995318</a:t>
            </a:r>
          </a:p>
        </p:txBody>
      </p:sp>
    </p:spTree>
    <p:extLst>
      <p:ext uri="{BB962C8B-B14F-4D97-AF65-F5344CB8AC3E}">
        <p14:creationId xmlns:p14="http://schemas.microsoft.com/office/powerpoint/2010/main" val="120527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8C1A61AA-2426-A640-A987-1FCD746F40A9}"/>
              </a:ext>
            </a:extLst>
          </p:cNvPr>
          <p:cNvSpPr>
            <a:spLocks noGrp="1"/>
          </p:cNvSpPr>
          <p:nvPr>
            <p:ph type="title"/>
          </p:nvPr>
        </p:nvSpPr>
        <p:spPr/>
        <p:txBody>
          <a:bodyPr/>
          <a:lstStyle/>
          <a:p>
            <a:r>
              <a:rPr lang="it-IT" dirty="0" err="1"/>
              <a:t>Alert</a:t>
            </a:r>
            <a:endParaRPr lang="it-IT" dirty="0"/>
          </a:p>
        </p:txBody>
      </p:sp>
      <p:sp>
        <p:nvSpPr>
          <p:cNvPr id="5" name="CasellaDiTesto 4">
            <a:extLst>
              <a:ext uri="{FF2B5EF4-FFF2-40B4-BE49-F238E27FC236}">
                <a16:creationId xmlns:a16="http://schemas.microsoft.com/office/drawing/2014/main" id="{F82FF8A1-A777-5148-9559-9E7DC4B0314C}"/>
              </a:ext>
            </a:extLst>
          </p:cNvPr>
          <p:cNvSpPr txBox="1"/>
          <p:nvPr/>
        </p:nvSpPr>
        <p:spPr>
          <a:xfrm>
            <a:off x="628650" y="1690689"/>
            <a:ext cx="7886700" cy="4247317"/>
          </a:xfrm>
          <a:prstGeom prst="rect">
            <a:avLst/>
          </a:prstGeom>
          <a:noFill/>
        </p:spPr>
        <p:txBody>
          <a:bodyPr wrap="square" rtlCol="0">
            <a:spAutoFit/>
          </a:bodyPr>
          <a:lstStyle/>
          <a:p>
            <a:r>
              <a:rPr lang="it-IT" dirty="0">
                <a:latin typeface="Courier" pitchFamily="2" charset="0"/>
              </a:rPr>
              <a:t>CREATE TABLE </a:t>
            </a:r>
            <a:r>
              <a:rPr lang="it-IT" dirty="0" err="1">
                <a:latin typeface="Courier" pitchFamily="2" charset="0"/>
              </a:rPr>
              <a:t>Alert</a:t>
            </a:r>
            <a:endParaRPr lang="it-IT" dirty="0">
              <a:latin typeface="Courier" pitchFamily="2" charset="0"/>
            </a:endParaRPr>
          </a:p>
          <a:p>
            <a:r>
              <a:rPr lang="it-IT" dirty="0">
                <a:latin typeface="Courier" pitchFamily="2" charset="0"/>
              </a:rPr>
              <a:t>(</a:t>
            </a:r>
          </a:p>
          <a:p>
            <a:r>
              <a:rPr lang="it-IT" dirty="0">
                <a:latin typeface="Courier" pitchFamily="2" charset="0"/>
              </a:rPr>
              <a:t>  id INT NOT NULL AUTO_INCREMENT,</a:t>
            </a:r>
          </a:p>
          <a:p>
            <a:r>
              <a:rPr lang="it-IT" dirty="0">
                <a:latin typeface="Courier" pitchFamily="2" charset="0"/>
              </a:rPr>
              <a:t>  </a:t>
            </a:r>
            <a:r>
              <a:rPr lang="it-IT" dirty="0" err="1">
                <a:latin typeface="Courier" pitchFamily="2" charset="0"/>
              </a:rPr>
              <a:t>amount</a:t>
            </a:r>
            <a:r>
              <a:rPr lang="it-IT" dirty="0">
                <a:latin typeface="Courier" pitchFamily="2" charset="0"/>
              </a:rPr>
              <a:t> DECIMAL(10, 2) NOT NULL,</a:t>
            </a:r>
          </a:p>
          <a:p>
            <a:r>
              <a:rPr lang="it-IT" dirty="0">
                <a:latin typeface="Courier" pitchFamily="2" charset="0"/>
              </a:rPr>
              <a:t>  </a:t>
            </a:r>
            <a:r>
              <a:rPr lang="it-IT" dirty="0" err="1">
                <a:latin typeface="Courier" pitchFamily="2" charset="0"/>
              </a:rPr>
              <a:t>userUsernameFK</a:t>
            </a:r>
            <a:r>
              <a:rPr lang="it-IT" dirty="0">
                <a:latin typeface="Courier" pitchFamily="2" charset="0"/>
              </a:rPr>
              <a:t> VARCHAR(255) NOT NULL,</a:t>
            </a:r>
          </a:p>
          <a:p>
            <a:r>
              <a:rPr lang="it-IT" dirty="0">
                <a:latin typeface="Courier" pitchFamily="2" charset="0"/>
              </a:rPr>
              <a:t>  email VARCHAR(255) NOT NULL,</a:t>
            </a:r>
          </a:p>
          <a:p>
            <a:r>
              <a:rPr lang="it-IT" dirty="0">
                <a:latin typeface="Courier" pitchFamily="2" charset="0"/>
              </a:rPr>
              <a:t>  </a:t>
            </a:r>
            <a:r>
              <a:rPr lang="it-IT" dirty="0" err="1">
                <a:latin typeface="Courier" pitchFamily="2" charset="0"/>
              </a:rPr>
              <a:t>dateOfRejection</a:t>
            </a:r>
            <a:r>
              <a:rPr lang="it-IT" dirty="0">
                <a:latin typeface="Courier" pitchFamily="2" charset="0"/>
              </a:rPr>
              <a:t> DATE NOT NULL,</a:t>
            </a:r>
          </a:p>
          <a:p>
            <a:r>
              <a:rPr lang="it-IT" dirty="0">
                <a:latin typeface="Courier" pitchFamily="2" charset="0"/>
              </a:rPr>
              <a:t>  </a:t>
            </a:r>
            <a:r>
              <a:rPr lang="it-IT" dirty="0" err="1">
                <a:latin typeface="Courier" pitchFamily="2" charset="0"/>
              </a:rPr>
              <a:t>hourOfRejection</a:t>
            </a:r>
            <a:r>
              <a:rPr lang="it-IT" dirty="0">
                <a:latin typeface="Courier" pitchFamily="2" charset="0"/>
              </a:rPr>
              <a:t> TIME NOT NULL,</a:t>
            </a:r>
          </a:p>
          <a:p>
            <a:r>
              <a:rPr lang="it-IT" dirty="0">
                <a:latin typeface="Courier" pitchFamily="2" charset="0"/>
              </a:rPr>
              <a:t>  PRIMARY KEY (id),</a:t>
            </a:r>
          </a:p>
          <a:p>
            <a:r>
              <a:rPr lang="it-IT" dirty="0">
                <a:latin typeface="Courier" pitchFamily="2" charset="0"/>
              </a:rPr>
              <a:t>  CONSTRAINT </a:t>
            </a:r>
            <a:r>
              <a:rPr lang="it-IT" dirty="0" err="1">
                <a:latin typeface="Courier" pitchFamily="2" charset="0"/>
              </a:rPr>
              <a:t>userUsernameFK_Alert</a:t>
            </a:r>
            <a:endParaRPr lang="it-IT" dirty="0">
              <a:latin typeface="Courier" pitchFamily="2" charset="0"/>
            </a:endParaRPr>
          </a:p>
          <a:p>
            <a:r>
              <a:rPr lang="it-IT" dirty="0">
                <a:latin typeface="Courier" pitchFamily="2" charset="0"/>
              </a:rPr>
              <a:t>    FOREIGN KEY (</a:t>
            </a:r>
            <a:r>
              <a:rPr lang="it-IT" dirty="0" err="1">
                <a:latin typeface="Courier" pitchFamily="2" charset="0"/>
              </a:rPr>
              <a:t>userUsernameFK</a:t>
            </a:r>
            <a:r>
              <a:rPr lang="it-IT" dirty="0">
                <a:latin typeface="Courier" pitchFamily="2" charset="0"/>
              </a:rPr>
              <a:t>)</a:t>
            </a:r>
          </a:p>
          <a:p>
            <a:r>
              <a:rPr lang="it-IT" dirty="0">
                <a:latin typeface="Courier" pitchFamily="2" charset="0"/>
              </a:rPr>
              <a:t>    REFERENCES User (username)</a:t>
            </a:r>
          </a:p>
          <a:p>
            <a:r>
              <a:rPr lang="it-IT" dirty="0">
                <a:latin typeface="Courier" pitchFamily="2" charset="0"/>
              </a:rPr>
              <a:t>    ON DELETE CASCADE</a:t>
            </a:r>
          </a:p>
          <a:p>
            <a:r>
              <a:rPr lang="it-IT" dirty="0">
                <a:latin typeface="Courier" pitchFamily="2" charset="0"/>
              </a:rPr>
              <a:t>    ON UPDATE CASCADE</a:t>
            </a:r>
          </a:p>
          <a:p>
            <a:r>
              <a:rPr lang="it-IT" dirty="0">
                <a:latin typeface="Courier" pitchFamily="2" charset="0"/>
              </a:rPr>
              <a:t>);</a:t>
            </a:r>
          </a:p>
        </p:txBody>
      </p:sp>
    </p:spTree>
    <p:extLst>
      <p:ext uri="{BB962C8B-B14F-4D97-AF65-F5344CB8AC3E}">
        <p14:creationId xmlns:p14="http://schemas.microsoft.com/office/powerpoint/2010/main" val="295224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8C1A61AA-2426-A640-A987-1FCD746F40A9}"/>
              </a:ext>
            </a:extLst>
          </p:cNvPr>
          <p:cNvSpPr>
            <a:spLocks noGrp="1"/>
          </p:cNvSpPr>
          <p:nvPr>
            <p:ph type="title"/>
          </p:nvPr>
        </p:nvSpPr>
        <p:spPr/>
        <p:txBody>
          <a:bodyPr/>
          <a:lstStyle/>
          <a:p>
            <a:r>
              <a:rPr lang="it-IT" dirty="0" err="1"/>
              <a:t>Employee</a:t>
            </a:r>
            <a:endParaRPr lang="it-IT" dirty="0"/>
          </a:p>
        </p:txBody>
      </p:sp>
      <p:sp>
        <p:nvSpPr>
          <p:cNvPr id="5" name="CasellaDiTesto 4">
            <a:extLst>
              <a:ext uri="{FF2B5EF4-FFF2-40B4-BE49-F238E27FC236}">
                <a16:creationId xmlns:a16="http://schemas.microsoft.com/office/drawing/2014/main" id="{F82FF8A1-A777-5148-9559-9E7DC4B0314C}"/>
              </a:ext>
            </a:extLst>
          </p:cNvPr>
          <p:cNvSpPr txBox="1"/>
          <p:nvPr/>
        </p:nvSpPr>
        <p:spPr>
          <a:xfrm>
            <a:off x="628650" y="1690689"/>
            <a:ext cx="7886700" cy="2031325"/>
          </a:xfrm>
          <a:prstGeom prst="rect">
            <a:avLst/>
          </a:prstGeom>
          <a:noFill/>
        </p:spPr>
        <p:txBody>
          <a:bodyPr wrap="square" rtlCol="0">
            <a:spAutoFit/>
          </a:bodyPr>
          <a:lstStyle/>
          <a:p>
            <a:r>
              <a:rPr lang="it-IT" dirty="0">
                <a:latin typeface="Courier" pitchFamily="2" charset="0"/>
              </a:rPr>
              <a:t>CREATE TABLE </a:t>
            </a:r>
            <a:r>
              <a:rPr lang="it-IT" dirty="0" err="1">
                <a:latin typeface="Courier" pitchFamily="2" charset="0"/>
              </a:rPr>
              <a:t>Employee</a:t>
            </a:r>
            <a:endParaRPr lang="it-IT" dirty="0">
              <a:latin typeface="Courier" pitchFamily="2" charset="0"/>
            </a:endParaRPr>
          </a:p>
          <a:p>
            <a:r>
              <a:rPr lang="it-IT" dirty="0">
                <a:latin typeface="Courier" pitchFamily="2" charset="0"/>
              </a:rPr>
              <a:t>(</a:t>
            </a:r>
          </a:p>
          <a:p>
            <a:r>
              <a:rPr lang="it-IT" dirty="0">
                <a:latin typeface="Courier" pitchFamily="2" charset="0"/>
              </a:rPr>
              <a:t>  username VARCHAR(255) NOT NULL,</a:t>
            </a:r>
          </a:p>
          <a:p>
            <a:r>
              <a:rPr lang="it-IT" dirty="0">
                <a:latin typeface="Courier" pitchFamily="2" charset="0"/>
              </a:rPr>
              <a:t>  email VARCHAR(255) NOT NULL,</a:t>
            </a:r>
          </a:p>
          <a:p>
            <a:r>
              <a:rPr lang="it-IT" dirty="0">
                <a:latin typeface="Courier" pitchFamily="2" charset="0"/>
              </a:rPr>
              <a:t>  password VARCHAR(255) NOT NULL,</a:t>
            </a:r>
          </a:p>
          <a:p>
            <a:r>
              <a:rPr lang="it-IT" dirty="0">
                <a:latin typeface="Courier" pitchFamily="2" charset="0"/>
              </a:rPr>
              <a:t>  PRIMARY KEY (username)</a:t>
            </a:r>
          </a:p>
          <a:p>
            <a:r>
              <a:rPr lang="it-IT" dirty="0">
                <a:latin typeface="Courier" pitchFamily="2" charset="0"/>
              </a:rPr>
              <a:t>);</a:t>
            </a:r>
          </a:p>
        </p:txBody>
      </p:sp>
    </p:spTree>
    <p:extLst>
      <p:ext uri="{BB962C8B-B14F-4D97-AF65-F5344CB8AC3E}">
        <p14:creationId xmlns:p14="http://schemas.microsoft.com/office/powerpoint/2010/main" val="2385412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8C1A61AA-2426-A640-A987-1FCD746F40A9}"/>
              </a:ext>
            </a:extLst>
          </p:cNvPr>
          <p:cNvSpPr>
            <a:spLocks noGrp="1"/>
          </p:cNvSpPr>
          <p:nvPr>
            <p:ph type="title"/>
          </p:nvPr>
        </p:nvSpPr>
        <p:spPr/>
        <p:txBody>
          <a:bodyPr/>
          <a:lstStyle/>
          <a:p>
            <a:r>
              <a:rPr lang="it-IT" dirty="0" err="1"/>
              <a:t>ServicePackage</a:t>
            </a:r>
            <a:endParaRPr lang="it-IT" dirty="0"/>
          </a:p>
        </p:txBody>
      </p:sp>
      <p:sp>
        <p:nvSpPr>
          <p:cNvPr id="5" name="CasellaDiTesto 4">
            <a:extLst>
              <a:ext uri="{FF2B5EF4-FFF2-40B4-BE49-F238E27FC236}">
                <a16:creationId xmlns:a16="http://schemas.microsoft.com/office/drawing/2014/main" id="{F82FF8A1-A777-5148-9559-9E7DC4B0314C}"/>
              </a:ext>
            </a:extLst>
          </p:cNvPr>
          <p:cNvSpPr txBox="1"/>
          <p:nvPr/>
        </p:nvSpPr>
        <p:spPr>
          <a:xfrm>
            <a:off x="628650" y="1690689"/>
            <a:ext cx="7886700" cy="2031325"/>
          </a:xfrm>
          <a:prstGeom prst="rect">
            <a:avLst/>
          </a:prstGeom>
          <a:noFill/>
        </p:spPr>
        <p:txBody>
          <a:bodyPr wrap="square" rtlCol="0">
            <a:spAutoFit/>
          </a:bodyPr>
          <a:lstStyle/>
          <a:p>
            <a:r>
              <a:rPr lang="it-IT" dirty="0">
                <a:latin typeface="Courier" pitchFamily="2" charset="0"/>
              </a:rPr>
              <a:t>CREATE TABLE </a:t>
            </a:r>
            <a:r>
              <a:rPr lang="it-IT" dirty="0" err="1">
                <a:latin typeface="Courier" pitchFamily="2" charset="0"/>
              </a:rPr>
              <a:t>ServicePackage</a:t>
            </a:r>
            <a:endParaRPr lang="it-IT" dirty="0">
              <a:latin typeface="Courier" pitchFamily="2" charset="0"/>
            </a:endParaRPr>
          </a:p>
          <a:p>
            <a:r>
              <a:rPr lang="it-IT" dirty="0">
                <a:latin typeface="Courier" pitchFamily="2" charset="0"/>
              </a:rPr>
              <a:t>(</a:t>
            </a:r>
          </a:p>
          <a:p>
            <a:r>
              <a:rPr lang="it-IT" dirty="0">
                <a:latin typeface="Courier" pitchFamily="2" charset="0"/>
              </a:rPr>
              <a:t>  id INT NOT NULL AUTO_INCREMENT,</a:t>
            </a:r>
          </a:p>
          <a:p>
            <a:r>
              <a:rPr lang="it-IT" dirty="0">
                <a:latin typeface="Courier" pitchFamily="2" charset="0"/>
              </a:rPr>
              <a:t>  </a:t>
            </a:r>
            <a:r>
              <a:rPr lang="it-IT" dirty="0" err="1">
                <a:latin typeface="Courier" pitchFamily="2" charset="0"/>
              </a:rPr>
              <a:t>name</a:t>
            </a:r>
            <a:r>
              <a:rPr lang="it-IT" dirty="0">
                <a:latin typeface="Courier" pitchFamily="2" charset="0"/>
              </a:rPr>
              <a:t> VARCHAR(255) NOT NULL,</a:t>
            </a:r>
          </a:p>
          <a:p>
            <a:r>
              <a:rPr lang="it-IT" dirty="0">
                <a:latin typeface="Courier" pitchFamily="2" charset="0"/>
              </a:rPr>
              <a:t>  PRIMARY KEY (id),</a:t>
            </a:r>
          </a:p>
          <a:p>
            <a:r>
              <a:rPr lang="it-IT" dirty="0">
                <a:latin typeface="Courier" pitchFamily="2" charset="0"/>
              </a:rPr>
              <a:t>  UNIQUE INDEX UNIQUE (</a:t>
            </a:r>
            <a:r>
              <a:rPr lang="it-IT" dirty="0" err="1">
                <a:latin typeface="Courier" pitchFamily="2" charset="0"/>
              </a:rPr>
              <a:t>name</a:t>
            </a:r>
            <a:r>
              <a:rPr lang="it-IT" dirty="0">
                <a:latin typeface="Courier" pitchFamily="2" charset="0"/>
              </a:rPr>
              <a:t> ASC) VISIBLE</a:t>
            </a:r>
          </a:p>
          <a:p>
            <a:r>
              <a:rPr lang="it-IT" dirty="0">
                <a:latin typeface="Courier" pitchFamily="2" charset="0"/>
              </a:rPr>
              <a:t>);</a:t>
            </a:r>
          </a:p>
        </p:txBody>
      </p:sp>
    </p:spTree>
    <p:extLst>
      <p:ext uri="{BB962C8B-B14F-4D97-AF65-F5344CB8AC3E}">
        <p14:creationId xmlns:p14="http://schemas.microsoft.com/office/powerpoint/2010/main" val="613723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8C1A61AA-2426-A640-A987-1FCD746F40A9}"/>
              </a:ext>
            </a:extLst>
          </p:cNvPr>
          <p:cNvSpPr>
            <a:spLocks noGrp="1"/>
          </p:cNvSpPr>
          <p:nvPr>
            <p:ph type="title"/>
          </p:nvPr>
        </p:nvSpPr>
        <p:spPr/>
        <p:txBody>
          <a:bodyPr/>
          <a:lstStyle/>
          <a:p>
            <a:r>
              <a:rPr lang="it-IT" dirty="0"/>
              <a:t>Service</a:t>
            </a:r>
          </a:p>
        </p:txBody>
      </p:sp>
      <p:sp>
        <p:nvSpPr>
          <p:cNvPr id="5" name="CasellaDiTesto 4">
            <a:extLst>
              <a:ext uri="{FF2B5EF4-FFF2-40B4-BE49-F238E27FC236}">
                <a16:creationId xmlns:a16="http://schemas.microsoft.com/office/drawing/2014/main" id="{F82FF8A1-A777-5148-9559-9E7DC4B0314C}"/>
              </a:ext>
            </a:extLst>
          </p:cNvPr>
          <p:cNvSpPr txBox="1"/>
          <p:nvPr/>
        </p:nvSpPr>
        <p:spPr>
          <a:xfrm>
            <a:off x="628649" y="1690689"/>
            <a:ext cx="8272069" cy="3539430"/>
          </a:xfrm>
          <a:prstGeom prst="rect">
            <a:avLst/>
          </a:prstGeom>
          <a:noFill/>
        </p:spPr>
        <p:txBody>
          <a:bodyPr wrap="square" rtlCol="0">
            <a:spAutoFit/>
          </a:bodyPr>
          <a:lstStyle/>
          <a:p>
            <a:r>
              <a:rPr lang="it-IT" sz="1400" dirty="0">
                <a:latin typeface="Courier" pitchFamily="2" charset="0"/>
              </a:rPr>
              <a:t>CREATE TABLE Service</a:t>
            </a:r>
          </a:p>
          <a:p>
            <a:r>
              <a:rPr lang="it-IT" sz="1400" dirty="0">
                <a:latin typeface="Courier" pitchFamily="2" charset="0"/>
              </a:rPr>
              <a:t>(</a:t>
            </a:r>
          </a:p>
          <a:p>
            <a:r>
              <a:rPr lang="it-IT" sz="1400" dirty="0">
                <a:latin typeface="Courier" pitchFamily="2" charset="0"/>
              </a:rPr>
              <a:t>  id INT NOT NULL AUTO_INCREMENT,</a:t>
            </a:r>
          </a:p>
          <a:p>
            <a:r>
              <a:rPr lang="it-IT" sz="1400" dirty="0">
                <a:latin typeface="Courier" pitchFamily="2" charset="0"/>
              </a:rPr>
              <a:t>  </a:t>
            </a:r>
            <a:r>
              <a:rPr lang="it-IT" sz="1400" dirty="0" err="1">
                <a:latin typeface="Courier" pitchFamily="2" charset="0"/>
              </a:rPr>
              <a:t>serviceType</a:t>
            </a:r>
            <a:r>
              <a:rPr lang="it-IT" sz="1400" dirty="0">
                <a:latin typeface="Courier" pitchFamily="2" charset="0"/>
              </a:rPr>
              <a:t> VARCHAR(255) NOT NULL,</a:t>
            </a:r>
          </a:p>
          <a:p>
            <a:r>
              <a:rPr lang="it-IT" sz="1400" dirty="0">
                <a:latin typeface="Courier" pitchFamily="2" charset="0"/>
              </a:rPr>
              <a:t>  </a:t>
            </a:r>
            <a:r>
              <a:rPr lang="it-IT" sz="1400" dirty="0" err="1">
                <a:latin typeface="Courier" pitchFamily="2" charset="0"/>
              </a:rPr>
              <a:t>numberOfMinutes</a:t>
            </a:r>
            <a:r>
              <a:rPr lang="it-IT" sz="1400" dirty="0">
                <a:latin typeface="Courier" pitchFamily="2" charset="0"/>
              </a:rPr>
              <a:t> INT NULL,</a:t>
            </a:r>
          </a:p>
          <a:p>
            <a:r>
              <a:rPr lang="it-IT" sz="1400" dirty="0">
                <a:latin typeface="Courier" pitchFamily="2" charset="0"/>
              </a:rPr>
              <a:t>  </a:t>
            </a:r>
            <a:r>
              <a:rPr lang="it-IT" sz="1400" dirty="0" err="1">
                <a:latin typeface="Courier" pitchFamily="2" charset="0"/>
              </a:rPr>
              <a:t>numberOfSMSs</a:t>
            </a:r>
            <a:r>
              <a:rPr lang="it-IT" sz="1400" dirty="0">
                <a:latin typeface="Courier" pitchFamily="2" charset="0"/>
              </a:rPr>
              <a:t> INT NULL,</a:t>
            </a:r>
          </a:p>
          <a:p>
            <a:r>
              <a:rPr lang="it-IT" sz="1400" dirty="0">
                <a:latin typeface="Courier" pitchFamily="2" charset="0"/>
              </a:rPr>
              <a:t>  </a:t>
            </a:r>
            <a:r>
              <a:rPr lang="it-IT" sz="1400" dirty="0" err="1">
                <a:latin typeface="Courier" pitchFamily="2" charset="0"/>
              </a:rPr>
              <a:t>extraSMSsFee</a:t>
            </a:r>
            <a:r>
              <a:rPr lang="it-IT" sz="1400" dirty="0">
                <a:latin typeface="Courier" pitchFamily="2" charset="0"/>
              </a:rPr>
              <a:t> DECIMAL(10,2) NULL,</a:t>
            </a:r>
          </a:p>
          <a:p>
            <a:r>
              <a:rPr lang="it-IT" sz="1400" dirty="0">
                <a:latin typeface="Courier" pitchFamily="2" charset="0"/>
              </a:rPr>
              <a:t>  </a:t>
            </a:r>
            <a:r>
              <a:rPr lang="it-IT" sz="1400" dirty="0" err="1">
                <a:latin typeface="Courier" pitchFamily="2" charset="0"/>
              </a:rPr>
              <a:t>extraMinutesFee</a:t>
            </a:r>
            <a:r>
              <a:rPr lang="it-IT" sz="1400" dirty="0">
                <a:latin typeface="Courier" pitchFamily="2" charset="0"/>
              </a:rPr>
              <a:t> DECIMAL(10,2) NULL,</a:t>
            </a:r>
          </a:p>
          <a:p>
            <a:r>
              <a:rPr lang="it-IT" sz="1400" dirty="0">
                <a:latin typeface="Courier" pitchFamily="2" charset="0"/>
              </a:rPr>
              <a:t>  </a:t>
            </a:r>
            <a:r>
              <a:rPr lang="it-IT" sz="1400" dirty="0" err="1">
                <a:latin typeface="Courier" pitchFamily="2" charset="0"/>
              </a:rPr>
              <a:t>numberOfGigabytes</a:t>
            </a:r>
            <a:r>
              <a:rPr lang="it-IT" sz="1400" dirty="0">
                <a:latin typeface="Courier" pitchFamily="2" charset="0"/>
              </a:rPr>
              <a:t> INT NULL,</a:t>
            </a:r>
          </a:p>
          <a:p>
            <a:r>
              <a:rPr lang="it-IT" sz="1400" dirty="0">
                <a:latin typeface="Courier" pitchFamily="2" charset="0"/>
              </a:rPr>
              <a:t>  </a:t>
            </a:r>
            <a:r>
              <a:rPr lang="it-IT" sz="1400" dirty="0" err="1">
                <a:latin typeface="Courier" pitchFamily="2" charset="0"/>
              </a:rPr>
              <a:t>extraGigabytesFee</a:t>
            </a:r>
            <a:r>
              <a:rPr lang="it-IT" sz="1400" dirty="0">
                <a:latin typeface="Courier" pitchFamily="2" charset="0"/>
              </a:rPr>
              <a:t> DECIMAL(10,2) NULL,</a:t>
            </a:r>
          </a:p>
          <a:p>
            <a:r>
              <a:rPr lang="it-IT" sz="1400" dirty="0">
                <a:latin typeface="Courier" pitchFamily="2" charset="0"/>
              </a:rPr>
              <a:t>  PRIMARY KEY (id),</a:t>
            </a:r>
          </a:p>
          <a:p>
            <a:r>
              <a:rPr lang="it-IT" sz="1400" dirty="0">
                <a:latin typeface="Courier" pitchFamily="2" charset="0"/>
              </a:rPr>
              <a:t>  UNIQUE INDEX UNIQUE_MP (</a:t>
            </a:r>
            <a:r>
              <a:rPr lang="it-IT" sz="1400" dirty="0" err="1">
                <a:latin typeface="Courier" pitchFamily="2" charset="0"/>
              </a:rPr>
              <a:t>numberOfMinutes</a:t>
            </a:r>
            <a:r>
              <a:rPr lang="it-IT" sz="1400" dirty="0">
                <a:latin typeface="Courier" pitchFamily="2" charset="0"/>
              </a:rPr>
              <a:t> ASC, </a:t>
            </a:r>
            <a:r>
              <a:rPr lang="it-IT" sz="1400" dirty="0" err="1">
                <a:latin typeface="Courier" pitchFamily="2" charset="0"/>
              </a:rPr>
              <a:t>numberOfSMSs</a:t>
            </a:r>
            <a:r>
              <a:rPr lang="it-IT" sz="1400" dirty="0">
                <a:latin typeface="Courier" pitchFamily="2" charset="0"/>
              </a:rPr>
              <a:t> ASC,</a:t>
            </a:r>
          </a:p>
          <a:p>
            <a:r>
              <a:rPr lang="it-IT" sz="1400" dirty="0">
                <a:latin typeface="Courier" pitchFamily="2" charset="0"/>
              </a:rPr>
              <a:t>                          </a:t>
            </a:r>
            <a:r>
              <a:rPr lang="it-IT" sz="1400" dirty="0" err="1">
                <a:latin typeface="Courier" pitchFamily="2" charset="0"/>
              </a:rPr>
              <a:t>extraSMSsFee</a:t>
            </a:r>
            <a:r>
              <a:rPr lang="it-IT" sz="1400" dirty="0">
                <a:latin typeface="Courier" pitchFamily="2" charset="0"/>
              </a:rPr>
              <a:t> ASC, </a:t>
            </a:r>
            <a:r>
              <a:rPr lang="it-IT" sz="1400" dirty="0" err="1">
                <a:latin typeface="Courier" pitchFamily="2" charset="0"/>
              </a:rPr>
              <a:t>extraMinutesFee</a:t>
            </a:r>
            <a:r>
              <a:rPr lang="it-IT" sz="1400" dirty="0">
                <a:latin typeface="Courier" pitchFamily="2" charset="0"/>
              </a:rPr>
              <a:t> ASC) VISIBLE,</a:t>
            </a:r>
          </a:p>
          <a:p>
            <a:r>
              <a:rPr lang="it-IT" sz="1400" dirty="0">
                <a:latin typeface="Courier" pitchFamily="2" charset="0"/>
              </a:rPr>
              <a:t>  UNIQUE INDEX UNIQUE_FMI (</a:t>
            </a:r>
            <a:r>
              <a:rPr lang="it-IT" sz="1400" dirty="0" err="1">
                <a:latin typeface="Courier" pitchFamily="2" charset="0"/>
              </a:rPr>
              <a:t>numberOfGigabytes</a:t>
            </a:r>
            <a:r>
              <a:rPr lang="it-IT" sz="1400" dirty="0">
                <a:latin typeface="Courier" pitchFamily="2" charset="0"/>
              </a:rPr>
              <a:t> ASC, </a:t>
            </a:r>
            <a:r>
              <a:rPr lang="it-IT" sz="1400" dirty="0" err="1">
                <a:latin typeface="Courier" pitchFamily="2" charset="0"/>
              </a:rPr>
              <a:t>extraGigabytesFee</a:t>
            </a:r>
            <a:r>
              <a:rPr lang="it-IT" sz="1400" dirty="0">
                <a:latin typeface="Courier" pitchFamily="2" charset="0"/>
              </a:rPr>
              <a:t> ASC,</a:t>
            </a:r>
          </a:p>
          <a:p>
            <a:r>
              <a:rPr lang="it-IT" sz="1400" dirty="0">
                <a:latin typeface="Courier" pitchFamily="2" charset="0"/>
              </a:rPr>
              <a:t>                           </a:t>
            </a:r>
            <a:r>
              <a:rPr lang="it-IT" sz="1400" dirty="0" err="1">
                <a:latin typeface="Courier" pitchFamily="2" charset="0"/>
              </a:rPr>
              <a:t>serviceType</a:t>
            </a:r>
            <a:r>
              <a:rPr lang="it-IT" sz="1400" dirty="0">
                <a:latin typeface="Courier" pitchFamily="2" charset="0"/>
              </a:rPr>
              <a:t> ASC) VISIBLE;</a:t>
            </a:r>
          </a:p>
          <a:p>
            <a:r>
              <a:rPr lang="it-IT" sz="1400" dirty="0">
                <a:latin typeface="Courier" pitchFamily="2" charset="0"/>
              </a:rPr>
              <a:t>);</a:t>
            </a:r>
          </a:p>
        </p:txBody>
      </p:sp>
    </p:spTree>
    <p:extLst>
      <p:ext uri="{BB962C8B-B14F-4D97-AF65-F5344CB8AC3E}">
        <p14:creationId xmlns:p14="http://schemas.microsoft.com/office/powerpoint/2010/main" val="1272046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8C1A61AA-2426-A640-A987-1FCD746F40A9}"/>
              </a:ext>
            </a:extLst>
          </p:cNvPr>
          <p:cNvSpPr>
            <a:spLocks noGrp="1"/>
          </p:cNvSpPr>
          <p:nvPr>
            <p:ph type="title"/>
          </p:nvPr>
        </p:nvSpPr>
        <p:spPr/>
        <p:txBody>
          <a:bodyPr/>
          <a:lstStyle/>
          <a:p>
            <a:r>
              <a:rPr lang="it-IT" dirty="0" err="1"/>
              <a:t>ValidityPeriod</a:t>
            </a:r>
            <a:endParaRPr lang="it-IT" dirty="0"/>
          </a:p>
        </p:txBody>
      </p:sp>
      <p:sp>
        <p:nvSpPr>
          <p:cNvPr id="5" name="CasellaDiTesto 4">
            <a:extLst>
              <a:ext uri="{FF2B5EF4-FFF2-40B4-BE49-F238E27FC236}">
                <a16:creationId xmlns:a16="http://schemas.microsoft.com/office/drawing/2014/main" id="{F82FF8A1-A777-5148-9559-9E7DC4B0314C}"/>
              </a:ext>
            </a:extLst>
          </p:cNvPr>
          <p:cNvSpPr txBox="1"/>
          <p:nvPr/>
        </p:nvSpPr>
        <p:spPr>
          <a:xfrm>
            <a:off x="-39757" y="1690689"/>
            <a:ext cx="9223513" cy="2308324"/>
          </a:xfrm>
          <a:prstGeom prst="rect">
            <a:avLst/>
          </a:prstGeom>
          <a:noFill/>
        </p:spPr>
        <p:txBody>
          <a:bodyPr wrap="square" rtlCol="0">
            <a:spAutoFit/>
          </a:bodyPr>
          <a:lstStyle/>
          <a:p>
            <a:r>
              <a:rPr lang="it-IT" dirty="0">
                <a:latin typeface="Courier" pitchFamily="2" charset="0"/>
              </a:rPr>
              <a:t>CREATE TABLE </a:t>
            </a:r>
            <a:r>
              <a:rPr lang="it-IT" dirty="0" err="1">
                <a:latin typeface="Courier" pitchFamily="2" charset="0"/>
              </a:rPr>
              <a:t>ValidityPeriod</a:t>
            </a:r>
            <a:endParaRPr lang="it-IT" dirty="0">
              <a:latin typeface="Courier" pitchFamily="2" charset="0"/>
            </a:endParaRPr>
          </a:p>
          <a:p>
            <a:r>
              <a:rPr lang="it-IT" dirty="0">
                <a:latin typeface="Courier" pitchFamily="2" charset="0"/>
              </a:rPr>
              <a:t>(</a:t>
            </a:r>
          </a:p>
          <a:p>
            <a:r>
              <a:rPr lang="it-IT" dirty="0">
                <a:latin typeface="Courier" pitchFamily="2" charset="0"/>
              </a:rPr>
              <a:t>  id INT NOT NULL AUTO_INCREMENT,</a:t>
            </a:r>
          </a:p>
          <a:p>
            <a:r>
              <a:rPr lang="it-IT" dirty="0">
                <a:latin typeface="Courier" pitchFamily="2" charset="0"/>
              </a:rPr>
              <a:t>  </a:t>
            </a:r>
            <a:r>
              <a:rPr lang="it-IT" dirty="0" err="1">
                <a:latin typeface="Courier" pitchFamily="2" charset="0"/>
              </a:rPr>
              <a:t>numberOfMonths</a:t>
            </a:r>
            <a:r>
              <a:rPr lang="it-IT" dirty="0">
                <a:latin typeface="Courier" pitchFamily="2" charset="0"/>
              </a:rPr>
              <a:t> INT NOT NULL,</a:t>
            </a:r>
          </a:p>
          <a:p>
            <a:r>
              <a:rPr lang="it-IT" dirty="0">
                <a:latin typeface="Courier" pitchFamily="2" charset="0"/>
              </a:rPr>
              <a:t>  </a:t>
            </a:r>
            <a:r>
              <a:rPr lang="it-IT" dirty="0" err="1">
                <a:latin typeface="Courier" pitchFamily="2" charset="0"/>
              </a:rPr>
              <a:t>monthlyFee</a:t>
            </a:r>
            <a:r>
              <a:rPr lang="it-IT" dirty="0">
                <a:latin typeface="Courier" pitchFamily="2" charset="0"/>
              </a:rPr>
              <a:t> DECIMAL(10,2) NOT NULL,</a:t>
            </a:r>
          </a:p>
          <a:p>
            <a:r>
              <a:rPr lang="it-IT" dirty="0">
                <a:latin typeface="Courier" pitchFamily="2" charset="0"/>
              </a:rPr>
              <a:t>  PRIMARY KEY (id),</a:t>
            </a:r>
          </a:p>
          <a:p>
            <a:r>
              <a:rPr lang="it-IT" dirty="0">
                <a:latin typeface="Courier" pitchFamily="2" charset="0"/>
              </a:rPr>
              <a:t>  UNIQUE INDEX UNIQUE (</a:t>
            </a:r>
            <a:r>
              <a:rPr lang="it-IT" dirty="0" err="1">
                <a:latin typeface="Courier" pitchFamily="2" charset="0"/>
              </a:rPr>
              <a:t>numberOfMonths</a:t>
            </a:r>
            <a:r>
              <a:rPr lang="it-IT" dirty="0">
                <a:latin typeface="Courier" pitchFamily="2" charset="0"/>
              </a:rPr>
              <a:t> ASC, </a:t>
            </a:r>
            <a:r>
              <a:rPr lang="it-IT" dirty="0" err="1">
                <a:latin typeface="Courier" pitchFamily="2" charset="0"/>
              </a:rPr>
              <a:t>monthlyFee</a:t>
            </a:r>
            <a:r>
              <a:rPr lang="it-IT" dirty="0">
                <a:latin typeface="Courier" pitchFamily="2" charset="0"/>
              </a:rPr>
              <a:t> ASC) VISIBLE</a:t>
            </a:r>
          </a:p>
          <a:p>
            <a:r>
              <a:rPr lang="it-IT" dirty="0">
                <a:latin typeface="Courier" pitchFamily="2" charset="0"/>
              </a:rPr>
              <a:t>);</a:t>
            </a:r>
          </a:p>
        </p:txBody>
      </p:sp>
    </p:spTree>
    <p:extLst>
      <p:ext uri="{BB962C8B-B14F-4D97-AF65-F5344CB8AC3E}">
        <p14:creationId xmlns:p14="http://schemas.microsoft.com/office/powerpoint/2010/main" val="3850212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8C1A61AA-2426-A640-A987-1FCD746F40A9}"/>
              </a:ext>
            </a:extLst>
          </p:cNvPr>
          <p:cNvSpPr>
            <a:spLocks noGrp="1"/>
          </p:cNvSpPr>
          <p:nvPr>
            <p:ph type="title"/>
          </p:nvPr>
        </p:nvSpPr>
        <p:spPr/>
        <p:txBody>
          <a:bodyPr/>
          <a:lstStyle/>
          <a:p>
            <a:r>
              <a:rPr lang="it-IT" dirty="0" err="1"/>
              <a:t>OptionalProduct</a:t>
            </a:r>
            <a:endParaRPr lang="it-IT" dirty="0"/>
          </a:p>
        </p:txBody>
      </p:sp>
      <p:sp>
        <p:nvSpPr>
          <p:cNvPr id="5" name="CasellaDiTesto 4">
            <a:extLst>
              <a:ext uri="{FF2B5EF4-FFF2-40B4-BE49-F238E27FC236}">
                <a16:creationId xmlns:a16="http://schemas.microsoft.com/office/drawing/2014/main" id="{F82FF8A1-A777-5148-9559-9E7DC4B0314C}"/>
              </a:ext>
            </a:extLst>
          </p:cNvPr>
          <p:cNvSpPr txBox="1"/>
          <p:nvPr/>
        </p:nvSpPr>
        <p:spPr>
          <a:xfrm>
            <a:off x="628649" y="1690689"/>
            <a:ext cx="8272069" cy="2308324"/>
          </a:xfrm>
          <a:prstGeom prst="rect">
            <a:avLst/>
          </a:prstGeom>
          <a:noFill/>
        </p:spPr>
        <p:txBody>
          <a:bodyPr wrap="square" rtlCol="0">
            <a:spAutoFit/>
          </a:bodyPr>
          <a:lstStyle/>
          <a:p>
            <a:r>
              <a:rPr lang="it-IT" dirty="0">
                <a:latin typeface="Courier" pitchFamily="2" charset="0"/>
              </a:rPr>
              <a:t>CREATE TABLE </a:t>
            </a:r>
            <a:r>
              <a:rPr lang="it-IT" dirty="0" err="1">
                <a:latin typeface="Courier" pitchFamily="2" charset="0"/>
              </a:rPr>
              <a:t>OptionalProduct</a:t>
            </a:r>
            <a:endParaRPr lang="it-IT" dirty="0">
              <a:latin typeface="Courier" pitchFamily="2" charset="0"/>
            </a:endParaRPr>
          </a:p>
          <a:p>
            <a:r>
              <a:rPr lang="it-IT" dirty="0">
                <a:latin typeface="Courier" pitchFamily="2" charset="0"/>
              </a:rPr>
              <a:t>(</a:t>
            </a:r>
          </a:p>
          <a:p>
            <a:r>
              <a:rPr lang="it-IT" dirty="0">
                <a:latin typeface="Courier" pitchFamily="2" charset="0"/>
              </a:rPr>
              <a:t>  id INT NOT NULL AUTO_INCREMENT,</a:t>
            </a:r>
          </a:p>
          <a:p>
            <a:r>
              <a:rPr lang="it-IT" dirty="0">
                <a:latin typeface="Courier" pitchFamily="2" charset="0"/>
              </a:rPr>
              <a:t>  </a:t>
            </a:r>
            <a:r>
              <a:rPr lang="it-IT" dirty="0" err="1">
                <a:latin typeface="Courier" pitchFamily="2" charset="0"/>
              </a:rPr>
              <a:t>name</a:t>
            </a:r>
            <a:r>
              <a:rPr lang="it-IT" dirty="0">
                <a:latin typeface="Courier" pitchFamily="2" charset="0"/>
              </a:rPr>
              <a:t> VARCHAR(255) NOT NULL,</a:t>
            </a:r>
          </a:p>
          <a:p>
            <a:r>
              <a:rPr lang="it-IT" dirty="0">
                <a:latin typeface="Courier" pitchFamily="2" charset="0"/>
              </a:rPr>
              <a:t>  </a:t>
            </a:r>
            <a:r>
              <a:rPr lang="it-IT" dirty="0" err="1">
                <a:latin typeface="Courier" pitchFamily="2" charset="0"/>
              </a:rPr>
              <a:t>monthlyFee</a:t>
            </a:r>
            <a:r>
              <a:rPr lang="it-IT" dirty="0">
                <a:latin typeface="Courier" pitchFamily="2" charset="0"/>
              </a:rPr>
              <a:t> DECIMAL(10,2) NOT NULL,</a:t>
            </a:r>
          </a:p>
          <a:p>
            <a:r>
              <a:rPr lang="it-IT" dirty="0">
                <a:latin typeface="Courier" pitchFamily="2" charset="0"/>
              </a:rPr>
              <a:t>  PRIMARY KEY (id),</a:t>
            </a:r>
          </a:p>
          <a:p>
            <a:r>
              <a:rPr lang="it-IT" dirty="0">
                <a:latin typeface="Courier" pitchFamily="2" charset="0"/>
              </a:rPr>
              <a:t>  UNIQUE INDEX UNIQUE (</a:t>
            </a:r>
            <a:r>
              <a:rPr lang="it-IT" dirty="0" err="1">
                <a:latin typeface="Courier" pitchFamily="2" charset="0"/>
              </a:rPr>
              <a:t>name</a:t>
            </a:r>
            <a:r>
              <a:rPr lang="it-IT" dirty="0">
                <a:latin typeface="Courier" pitchFamily="2" charset="0"/>
              </a:rPr>
              <a:t> ASC) VISIBLE</a:t>
            </a:r>
          </a:p>
          <a:p>
            <a:r>
              <a:rPr lang="it-IT" dirty="0">
                <a:latin typeface="Courier" pitchFamily="2" charset="0"/>
              </a:rPr>
              <a:t>);</a:t>
            </a:r>
          </a:p>
        </p:txBody>
      </p:sp>
    </p:spTree>
    <p:extLst>
      <p:ext uri="{BB962C8B-B14F-4D97-AF65-F5344CB8AC3E}">
        <p14:creationId xmlns:p14="http://schemas.microsoft.com/office/powerpoint/2010/main" val="2355224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8C1A61AA-2426-A640-A987-1FCD746F40A9}"/>
              </a:ext>
            </a:extLst>
          </p:cNvPr>
          <p:cNvSpPr>
            <a:spLocks noGrp="1"/>
          </p:cNvSpPr>
          <p:nvPr>
            <p:ph type="title"/>
          </p:nvPr>
        </p:nvSpPr>
        <p:spPr/>
        <p:txBody>
          <a:bodyPr/>
          <a:lstStyle/>
          <a:p>
            <a:r>
              <a:rPr lang="it-IT" dirty="0" err="1"/>
              <a:t>UserOrder</a:t>
            </a:r>
            <a:endParaRPr lang="it-IT" dirty="0"/>
          </a:p>
        </p:txBody>
      </p:sp>
      <p:sp>
        <p:nvSpPr>
          <p:cNvPr id="5" name="CasellaDiTesto 4">
            <a:extLst>
              <a:ext uri="{FF2B5EF4-FFF2-40B4-BE49-F238E27FC236}">
                <a16:creationId xmlns:a16="http://schemas.microsoft.com/office/drawing/2014/main" id="{F82FF8A1-A777-5148-9559-9E7DC4B0314C}"/>
              </a:ext>
            </a:extLst>
          </p:cNvPr>
          <p:cNvSpPr txBox="1"/>
          <p:nvPr/>
        </p:nvSpPr>
        <p:spPr>
          <a:xfrm>
            <a:off x="314325" y="1690689"/>
            <a:ext cx="8515350" cy="4662815"/>
          </a:xfrm>
          <a:prstGeom prst="rect">
            <a:avLst/>
          </a:prstGeom>
          <a:noFill/>
        </p:spPr>
        <p:txBody>
          <a:bodyPr wrap="square" numCol="2" rtlCol="0">
            <a:spAutoFit/>
          </a:bodyPr>
          <a:lstStyle/>
          <a:p>
            <a:r>
              <a:rPr lang="it-IT" sz="1200" dirty="0">
                <a:latin typeface="Courier" pitchFamily="2" charset="0"/>
              </a:rPr>
              <a:t>CREATE TABLE </a:t>
            </a:r>
            <a:r>
              <a:rPr lang="it-IT" sz="1200" dirty="0" err="1">
                <a:latin typeface="Courier" pitchFamily="2" charset="0"/>
              </a:rPr>
              <a:t>UserOrder</a:t>
            </a:r>
            <a:endParaRPr lang="it-IT" sz="1200" dirty="0">
              <a:latin typeface="Courier" pitchFamily="2" charset="0"/>
            </a:endParaRPr>
          </a:p>
          <a:p>
            <a:r>
              <a:rPr lang="it-IT" sz="1200" dirty="0">
                <a:latin typeface="Courier" pitchFamily="2" charset="0"/>
              </a:rPr>
              <a:t>(</a:t>
            </a:r>
          </a:p>
          <a:p>
            <a:r>
              <a:rPr lang="it-IT" sz="1200" dirty="0">
                <a:latin typeface="Courier" pitchFamily="2" charset="0"/>
              </a:rPr>
              <a:t>  id INT NOT NULL AUTO_INCREMENT,</a:t>
            </a:r>
          </a:p>
          <a:p>
            <a:r>
              <a:rPr lang="it-IT" sz="1200" dirty="0">
                <a:latin typeface="Courier" pitchFamily="2" charset="0"/>
              </a:rPr>
              <a:t>  </a:t>
            </a:r>
            <a:r>
              <a:rPr lang="it-IT" sz="1200" dirty="0" err="1">
                <a:latin typeface="Courier" pitchFamily="2" charset="0"/>
              </a:rPr>
              <a:t>dateOfCreation</a:t>
            </a:r>
            <a:r>
              <a:rPr lang="it-IT" sz="1200" dirty="0">
                <a:latin typeface="Courier" pitchFamily="2" charset="0"/>
              </a:rPr>
              <a:t> DATE NOT NULL,</a:t>
            </a:r>
          </a:p>
          <a:p>
            <a:r>
              <a:rPr lang="it-IT" sz="1200" dirty="0">
                <a:latin typeface="Courier" pitchFamily="2" charset="0"/>
              </a:rPr>
              <a:t>  </a:t>
            </a:r>
            <a:r>
              <a:rPr lang="it-IT" sz="1200" dirty="0" err="1">
                <a:latin typeface="Courier" pitchFamily="2" charset="0"/>
              </a:rPr>
              <a:t>hourOfCreation</a:t>
            </a:r>
            <a:r>
              <a:rPr lang="it-IT" sz="1200" dirty="0">
                <a:latin typeface="Courier" pitchFamily="2" charset="0"/>
              </a:rPr>
              <a:t> TIME NOT NULL,</a:t>
            </a:r>
          </a:p>
          <a:p>
            <a:r>
              <a:rPr lang="it-IT" sz="1200" dirty="0">
                <a:latin typeface="Courier" pitchFamily="2" charset="0"/>
              </a:rPr>
              <a:t>  </a:t>
            </a:r>
            <a:r>
              <a:rPr lang="it-IT" sz="1200" dirty="0" err="1">
                <a:latin typeface="Courier" pitchFamily="2" charset="0"/>
              </a:rPr>
              <a:t>totalValue</a:t>
            </a:r>
            <a:r>
              <a:rPr lang="it-IT" sz="1200" dirty="0">
                <a:latin typeface="Courier" pitchFamily="2" charset="0"/>
              </a:rPr>
              <a:t> DECIMAL(10,2) NOT NULL,</a:t>
            </a:r>
          </a:p>
          <a:p>
            <a:r>
              <a:rPr lang="it-IT" sz="1200" dirty="0">
                <a:latin typeface="Courier" pitchFamily="2" charset="0"/>
              </a:rPr>
              <a:t>  </a:t>
            </a:r>
            <a:r>
              <a:rPr lang="it-IT" sz="1200" dirty="0" err="1">
                <a:latin typeface="Courier" pitchFamily="2" charset="0"/>
              </a:rPr>
              <a:t>startDateOfSubscription</a:t>
            </a:r>
            <a:r>
              <a:rPr lang="it-IT" sz="1200" dirty="0">
                <a:latin typeface="Courier" pitchFamily="2" charset="0"/>
              </a:rPr>
              <a:t> DATE NOT NULL,</a:t>
            </a:r>
          </a:p>
          <a:p>
            <a:r>
              <a:rPr lang="it-IT" sz="1200" dirty="0">
                <a:latin typeface="Courier" pitchFamily="2" charset="0"/>
              </a:rPr>
              <a:t>  </a:t>
            </a:r>
            <a:r>
              <a:rPr lang="it-IT" sz="1200" dirty="0" err="1">
                <a:latin typeface="Courier" pitchFamily="2" charset="0"/>
              </a:rPr>
              <a:t>isValid</a:t>
            </a:r>
            <a:r>
              <a:rPr lang="it-IT" sz="1200" dirty="0">
                <a:latin typeface="Courier" pitchFamily="2" charset="0"/>
              </a:rPr>
              <a:t> TINYINT(1) NOT NULL,</a:t>
            </a:r>
          </a:p>
          <a:p>
            <a:r>
              <a:rPr lang="it-IT" sz="1200" dirty="0">
                <a:latin typeface="Courier" pitchFamily="2" charset="0"/>
              </a:rPr>
              <a:t>  </a:t>
            </a:r>
            <a:r>
              <a:rPr lang="it-IT" sz="1200" dirty="0" err="1">
                <a:latin typeface="Courier" pitchFamily="2" charset="0"/>
              </a:rPr>
              <a:t>userUsernameFK</a:t>
            </a:r>
            <a:r>
              <a:rPr lang="it-IT" sz="1200" dirty="0">
                <a:latin typeface="Courier" pitchFamily="2" charset="0"/>
              </a:rPr>
              <a:t> VARCHAR(255) NOT NULL,</a:t>
            </a:r>
          </a:p>
          <a:p>
            <a:r>
              <a:rPr lang="it-IT" sz="1200" dirty="0">
                <a:latin typeface="Courier" pitchFamily="2" charset="0"/>
              </a:rPr>
              <a:t>  </a:t>
            </a:r>
            <a:r>
              <a:rPr lang="it-IT" sz="1200" dirty="0" err="1">
                <a:latin typeface="Courier" pitchFamily="2" charset="0"/>
              </a:rPr>
              <a:t>servicePackageIdFK</a:t>
            </a:r>
            <a:r>
              <a:rPr lang="it-IT" sz="1200" dirty="0">
                <a:latin typeface="Courier" pitchFamily="2" charset="0"/>
              </a:rPr>
              <a:t> INT NOT NULL,</a:t>
            </a:r>
          </a:p>
          <a:p>
            <a:r>
              <a:rPr lang="it-IT" sz="1200" dirty="0">
                <a:latin typeface="Courier" pitchFamily="2" charset="0"/>
              </a:rPr>
              <a:t>  </a:t>
            </a:r>
            <a:r>
              <a:rPr lang="it-IT" sz="1200" dirty="0" err="1">
                <a:latin typeface="Courier" pitchFamily="2" charset="0"/>
              </a:rPr>
              <a:t>validityPeriodIdFK</a:t>
            </a:r>
            <a:r>
              <a:rPr lang="it-IT" sz="1200" dirty="0">
                <a:latin typeface="Courier" pitchFamily="2" charset="0"/>
              </a:rPr>
              <a:t> INT NOT NULL,</a:t>
            </a:r>
          </a:p>
          <a:p>
            <a:r>
              <a:rPr lang="it-IT" sz="1200" dirty="0">
                <a:latin typeface="Courier" pitchFamily="2" charset="0"/>
              </a:rPr>
              <a:t>  PRIMARY KEY (id),</a:t>
            </a:r>
          </a:p>
          <a:p>
            <a:r>
              <a:rPr lang="it-IT" sz="1200" dirty="0">
                <a:latin typeface="Courier" pitchFamily="2" charset="0"/>
              </a:rPr>
              <a:t>  CONSTRAINT </a:t>
            </a:r>
            <a:r>
              <a:rPr lang="it-IT" sz="1200" dirty="0" err="1">
                <a:latin typeface="Courier" pitchFamily="2" charset="0"/>
              </a:rPr>
              <a:t>userUsernameFK_UserOrder</a:t>
            </a:r>
            <a:endParaRPr lang="it-IT" sz="1200" dirty="0">
              <a:latin typeface="Courier" pitchFamily="2" charset="0"/>
            </a:endParaRPr>
          </a:p>
          <a:p>
            <a:r>
              <a:rPr lang="it-IT" sz="1200" dirty="0">
                <a:latin typeface="Courier" pitchFamily="2" charset="0"/>
              </a:rPr>
              <a:t>    FOREIGN KEY (</a:t>
            </a:r>
            <a:r>
              <a:rPr lang="it-IT" sz="1200" dirty="0" err="1">
                <a:latin typeface="Courier" pitchFamily="2" charset="0"/>
              </a:rPr>
              <a:t>userUsernameFK</a:t>
            </a:r>
            <a:r>
              <a:rPr lang="it-IT" sz="1200" dirty="0">
                <a:latin typeface="Courier" pitchFamily="2" charset="0"/>
              </a:rPr>
              <a:t>)</a:t>
            </a:r>
          </a:p>
          <a:p>
            <a:r>
              <a:rPr lang="it-IT" sz="1200" dirty="0">
                <a:latin typeface="Courier" pitchFamily="2" charset="0"/>
              </a:rPr>
              <a:t>    REFERENCES User (username)</a:t>
            </a:r>
          </a:p>
          <a:p>
            <a:r>
              <a:rPr lang="it-IT" sz="1200" dirty="0">
                <a:latin typeface="Courier" pitchFamily="2" charset="0"/>
              </a:rPr>
              <a:t>    ON DELETE CASCADE</a:t>
            </a:r>
          </a:p>
          <a:p>
            <a:r>
              <a:rPr lang="it-IT" sz="1200" dirty="0">
                <a:latin typeface="Courier" pitchFamily="2" charset="0"/>
              </a:rPr>
              <a:t>    ON UPDATE CASCADE,</a:t>
            </a:r>
          </a:p>
          <a:p>
            <a:r>
              <a:rPr lang="it-IT" sz="1200" dirty="0">
                <a:latin typeface="Courier" pitchFamily="2" charset="0"/>
              </a:rPr>
              <a:t>  CONSTRAINT </a:t>
            </a:r>
            <a:r>
              <a:rPr lang="it-IT" sz="1200" dirty="0" err="1">
                <a:latin typeface="Courier" pitchFamily="2" charset="0"/>
              </a:rPr>
              <a:t>servicePackageIdFK_UserOrder</a:t>
            </a:r>
            <a:endParaRPr lang="it-IT" sz="1200" dirty="0">
              <a:latin typeface="Courier" pitchFamily="2" charset="0"/>
            </a:endParaRPr>
          </a:p>
          <a:p>
            <a:r>
              <a:rPr lang="it-IT" sz="1200" dirty="0">
                <a:latin typeface="Courier" pitchFamily="2" charset="0"/>
              </a:rPr>
              <a:t>    FOREIGN KEY (</a:t>
            </a:r>
            <a:r>
              <a:rPr lang="it-IT" sz="1200" dirty="0" err="1">
                <a:latin typeface="Courier" pitchFamily="2" charset="0"/>
              </a:rPr>
              <a:t>servicePackageIdFK</a:t>
            </a:r>
            <a:r>
              <a:rPr lang="it-IT" sz="1200" dirty="0">
                <a:latin typeface="Courier" pitchFamily="2" charset="0"/>
              </a:rPr>
              <a:t>)</a:t>
            </a:r>
          </a:p>
          <a:p>
            <a:r>
              <a:rPr lang="it-IT" sz="1200" dirty="0">
                <a:latin typeface="Courier" pitchFamily="2" charset="0"/>
              </a:rPr>
              <a:t>    REFERENCES </a:t>
            </a:r>
            <a:r>
              <a:rPr lang="it-IT" sz="1200" dirty="0" err="1">
                <a:latin typeface="Courier" pitchFamily="2" charset="0"/>
              </a:rPr>
              <a:t>ServicePackage</a:t>
            </a:r>
            <a:r>
              <a:rPr lang="it-IT" sz="1200" dirty="0">
                <a:latin typeface="Courier" pitchFamily="2" charset="0"/>
              </a:rPr>
              <a:t> (id)</a:t>
            </a:r>
          </a:p>
          <a:p>
            <a:r>
              <a:rPr lang="it-IT" sz="1200" dirty="0">
                <a:latin typeface="Courier" pitchFamily="2" charset="0"/>
              </a:rPr>
              <a:t>    ON DELETE CASCADE</a:t>
            </a:r>
          </a:p>
          <a:p>
            <a:r>
              <a:rPr lang="it-IT" sz="1200" dirty="0">
                <a:latin typeface="Courier" pitchFamily="2" charset="0"/>
              </a:rPr>
              <a:t>    ON UPDATE CASCADE,</a:t>
            </a:r>
          </a:p>
          <a:p>
            <a:r>
              <a:rPr lang="it-IT" sz="1200" dirty="0">
                <a:latin typeface="Courier" pitchFamily="2" charset="0"/>
              </a:rPr>
              <a:t>  CONSTRAINT </a:t>
            </a:r>
            <a:r>
              <a:rPr lang="it-IT" sz="1200" dirty="0" err="1">
                <a:latin typeface="Courier" pitchFamily="2" charset="0"/>
              </a:rPr>
              <a:t>validityPeriodIdFK_UserOrder</a:t>
            </a:r>
            <a:endParaRPr lang="it-IT" sz="1200" dirty="0">
              <a:latin typeface="Courier" pitchFamily="2" charset="0"/>
            </a:endParaRPr>
          </a:p>
          <a:p>
            <a:r>
              <a:rPr lang="it-IT" sz="1200" dirty="0">
                <a:latin typeface="Courier" pitchFamily="2" charset="0"/>
              </a:rPr>
              <a:t>    FOREIGN KEY (</a:t>
            </a:r>
            <a:r>
              <a:rPr lang="it-IT" sz="1200" dirty="0" err="1">
                <a:latin typeface="Courier" pitchFamily="2" charset="0"/>
              </a:rPr>
              <a:t>validityPeriodIdFK</a:t>
            </a:r>
            <a:r>
              <a:rPr lang="it-IT" sz="1200" dirty="0">
                <a:latin typeface="Courier" pitchFamily="2" charset="0"/>
              </a:rPr>
              <a:t>)</a:t>
            </a:r>
          </a:p>
          <a:p>
            <a:r>
              <a:rPr lang="it-IT" sz="1200" dirty="0">
                <a:latin typeface="Courier" pitchFamily="2" charset="0"/>
              </a:rPr>
              <a:t>    REFERENCES </a:t>
            </a:r>
            <a:r>
              <a:rPr lang="it-IT" sz="1200" dirty="0" err="1">
                <a:latin typeface="Courier" pitchFamily="2" charset="0"/>
              </a:rPr>
              <a:t>ValidityPeriod</a:t>
            </a:r>
            <a:r>
              <a:rPr lang="it-IT" sz="1200" dirty="0">
                <a:latin typeface="Courier" pitchFamily="2" charset="0"/>
              </a:rPr>
              <a:t> (id)</a:t>
            </a:r>
          </a:p>
          <a:p>
            <a:r>
              <a:rPr lang="it-IT" sz="1200" dirty="0">
                <a:latin typeface="Courier" pitchFamily="2" charset="0"/>
              </a:rPr>
              <a:t>    ON DELETE CASCADE</a:t>
            </a:r>
          </a:p>
          <a:p>
            <a:r>
              <a:rPr lang="it-IT" sz="1200" dirty="0">
                <a:latin typeface="Courier" pitchFamily="2" charset="0"/>
              </a:rPr>
              <a:t>    ON UPDATE CASCADE,</a:t>
            </a:r>
          </a:p>
          <a:p>
            <a:r>
              <a:rPr lang="it-IT" sz="1200" dirty="0">
                <a:latin typeface="Courier" pitchFamily="2" charset="0"/>
              </a:rPr>
              <a:t>  CONSTRAINT </a:t>
            </a:r>
            <a:r>
              <a:rPr lang="it-IT" sz="1200" dirty="0" err="1">
                <a:latin typeface="Courier" pitchFamily="2" charset="0"/>
              </a:rPr>
              <a:t>activationScheduleIdFK_UserOrder</a:t>
            </a:r>
            <a:endParaRPr lang="it-IT" sz="1200" dirty="0">
              <a:latin typeface="Courier" pitchFamily="2" charset="0"/>
            </a:endParaRPr>
          </a:p>
          <a:p>
            <a:r>
              <a:rPr lang="it-IT" sz="1200" dirty="0">
                <a:latin typeface="Courier" pitchFamily="2" charset="0"/>
              </a:rPr>
              <a:t>    FOREIGN KEY (</a:t>
            </a:r>
            <a:r>
              <a:rPr lang="it-IT" sz="1200" dirty="0" err="1">
                <a:latin typeface="Courier" pitchFamily="2" charset="0"/>
              </a:rPr>
              <a:t>activationScheduleIdFK</a:t>
            </a:r>
            <a:r>
              <a:rPr lang="it-IT" sz="1200" dirty="0">
                <a:latin typeface="Courier" pitchFamily="2" charset="0"/>
              </a:rPr>
              <a:t>)</a:t>
            </a:r>
          </a:p>
          <a:p>
            <a:r>
              <a:rPr lang="it-IT" sz="1200" dirty="0">
                <a:latin typeface="Courier" pitchFamily="2" charset="0"/>
              </a:rPr>
              <a:t>    REFERENCES </a:t>
            </a:r>
            <a:r>
              <a:rPr lang="it-IT" sz="1200" dirty="0" err="1">
                <a:latin typeface="Courier" pitchFamily="2" charset="0"/>
              </a:rPr>
              <a:t>ActivationSchedule</a:t>
            </a:r>
            <a:r>
              <a:rPr lang="it-IT" sz="1200" dirty="0">
                <a:latin typeface="Courier" pitchFamily="2" charset="0"/>
              </a:rPr>
              <a:t> (id)</a:t>
            </a:r>
          </a:p>
          <a:p>
            <a:r>
              <a:rPr lang="it-IT" sz="1200" dirty="0">
                <a:latin typeface="Courier" pitchFamily="2" charset="0"/>
              </a:rPr>
              <a:t>    ON DELETE SET NULL</a:t>
            </a:r>
          </a:p>
          <a:p>
            <a:r>
              <a:rPr lang="it-IT" sz="1200" dirty="0">
                <a:latin typeface="Courier" pitchFamily="2" charset="0"/>
              </a:rPr>
              <a:t>    ON UPDATE CASCADE</a:t>
            </a:r>
          </a:p>
          <a:p>
            <a:r>
              <a:rPr lang="it-IT" sz="1200" dirty="0">
                <a:latin typeface="Courier" pitchFamily="2" charset="0"/>
              </a:rPr>
              <a:t>);</a:t>
            </a:r>
            <a:endParaRPr lang="it-IT" dirty="0">
              <a:latin typeface="Courier" pitchFamily="2" charset="0"/>
            </a:endParaRPr>
          </a:p>
        </p:txBody>
      </p:sp>
    </p:spTree>
    <p:extLst>
      <p:ext uri="{BB962C8B-B14F-4D97-AF65-F5344CB8AC3E}">
        <p14:creationId xmlns:p14="http://schemas.microsoft.com/office/powerpoint/2010/main" val="3277233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8C1A61AA-2426-A640-A987-1FCD746F40A9}"/>
              </a:ext>
            </a:extLst>
          </p:cNvPr>
          <p:cNvSpPr>
            <a:spLocks noGrp="1"/>
          </p:cNvSpPr>
          <p:nvPr>
            <p:ph type="title"/>
          </p:nvPr>
        </p:nvSpPr>
        <p:spPr/>
        <p:txBody>
          <a:bodyPr/>
          <a:lstStyle/>
          <a:p>
            <a:r>
              <a:rPr lang="it-IT" dirty="0" err="1"/>
              <a:t>ActivationSchedule</a:t>
            </a:r>
            <a:endParaRPr lang="it-IT" dirty="0"/>
          </a:p>
        </p:txBody>
      </p:sp>
      <p:sp>
        <p:nvSpPr>
          <p:cNvPr id="5" name="CasellaDiTesto 4">
            <a:extLst>
              <a:ext uri="{FF2B5EF4-FFF2-40B4-BE49-F238E27FC236}">
                <a16:creationId xmlns:a16="http://schemas.microsoft.com/office/drawing/2014/main" id="{F82FF8A1-A777-5148-9559-9E7DC4B0314C}"/>
              </a:ext>
            </a:extLst>
          </p:cNvPr>
          <p:cNvSpPr txBox="1"/>
          <p:nvPr/>
        </p:nvSpPr>
        <p:spPr>
          <a:xfrm>
            <a:off x="628649" y="1690689"/>
            <a:ext cx="8272069" cy="3693319"/>
          </a:xfrm>
          <a:prstGeom prst="rect">
            <a:avLst/>
          </a:prstGeom>
          <a:noFill/>
        </p:spPr>
        <p:txBody>
          <a:bodyPr wrap="square" rtlCol="0">
            <a:spAutoFit/>
          </a:bodyPr>
          <a:lstStyle/>
          <a:p>
            <a:r>
              <a:rPr lang="it-IT" dirty="0">
                <a:latin typeface="Courier" pitchFamily="2" charset="0"/>
              </a:rPr>
              <a:t>CREATE TABLE </a:t>
            </a:r>
            <a:r>
              <a:rPr lang="it-IT" dirty="0" err="1">
                <a:latin typeface="Courier" pitchFamily="2" charset="0"/>
              </a:rPr>
              <a:t>ActivationSchedule</a:t>
            </a:r>
            <a:endParaRPr lang="it-IT" dirty="0">
              <a:latin typeface="Courier" pitchFamily="2" charset="0"/>
            </a:endParaRPr>
          </a:p>
          <a:p>
            <a:r>
              <a:rPr lang="it-IT" dirty="0">
                <a:latin typeface="Courier" pitchFamily="2" charset="0"/>
              </a:rPr>
              <a:t>(</a:t>
            </a:r>
          </a:p>
          <a:p>
            <a:r>
              <a:rPr lang="it-IT" dirty="0">
                <a:latin typeface="Courier" pitchFamily="2" charset="0"/>
              </a:rPr>
              <a:t>  id INT NOT NULL AUTO_INCREMENT,</a:t>
            </a:r>
          </a:p>
          <a:p>
            <a:r>
              <a:rPr lang="it-IT" dirty="0">
                <a:latin typeface="Courier" pitchFamily="2" charset="0"/>
              </a:rPr>
              <a:t>  </a:t>
            </a:r>
            <a:r>
              <a:rPr lang="it-IT" dirty="0" err="1">
                <a:latin typeface="Courier" pitchFamily="2" charset="0"/>
              </a:rPr>
              <a:t>startDate</a:t>
            </a:r>
            <a:r>
              <a:rPr lang="it-IT" dirty="0">
                <a:latin typeface="Courier" pitchFamily="2" charset="0"/>
              </a:rPr>
              <a:t> DATE NOT NULL,</a:t>
            </a:r>
          </a:p>
          <a:p>
            <a:r>
              <a:rPr lang="it-IT" dirty="0">
                <a:latin typeface="Courier" pitchFamily="2" charset="0"/>
              </a:rPr>
              <a:t>  </a:t>
            </a:r>
            <a:r>
              <a:rPr lang="it-IT" dirty="0" err="1">
                <a:latin typeface="Courier" pitchFamily="2" charset="0"/>
              </a:rPr>
              <a:t>endDate</a:t>
            </a:r>
            <a:r>
              <a:rPr lang="it-IT" dirty="0">
                <a:latin typeface="Courier" pitchFamily="2" charset="0"/>
              </a:rPr>
              <a:t> DATE NOT NULL,</a:t>
            </a:r>
          </a:p>
          <a:p>
            <a:r>
              <a:rPr lang="it-IT" dirty="0">
                <a:latin typeface="Courier" pitchFamily="2" charset="0"/>
              </a:rPr>
              <a:t>  </a:t>
            </a:r>
            <a:r>
              <a:rPr lang="it-IT" dirty="0" err="1">
                <a:latin typeface="Courier" pitchFamily="2" charset="0"/>
              </a:rPr>
              <a:t>userOrderIdFK</a:t>
            </a:r>
            <a:r>
              <a:rPr lang="it-IT" dirty="0">
                <a:latin typeface="Courier" pitchFamily="2" charset="0"/>
              </a:rPr>
              <a:t> INT NOT NULL,</a:t>
            </a:r>
          </a:p>
          <a:p>
            <a:r>
              <a:rPr lang="it-IT" dirty="0">
                <a:latin typeface="Courier" pitchFamily="2" charset="0"/>
              </a:rPr>
              <a:t>  PRIMARY KEY (id),</a:t>
            </a:r>
          </a:p>
          <a:p>
            <a:r>
              <a:rPr lang="it-IT" dirty="0">
                <a:latin typeface="Courier" pitchFamily="2" charset="0"/>
              </a:rPr>
              <a:t>  CONSTRAINT </a:t>
            </a:r>
            <a:r>
              <a:rPr lang="it-IT" dirty="0" err="1">
                <a:latin typeface="Courier" pitchFamily="2" charset="0"/>
              </a:rPr>
              <a:t>userOrderIdFK</a:t>
            </a:r>
            <a:endParaRPr lang="it-IT" dirty="0">
              <a:latin typeface="Courier" pitchFamily="2" charset="0"/>
            </a:endParaRPr>
          </a:p>
          <a:p>
            <a:r>
              <a:rPr lang="it-IT" dirty="0">
                <a:latin typeface="Courier" pitchFamily="2" charset="0"/>
              </a:rPr>
              <a:t>    FOREIGN KEY (</a:t>
            </a:r>
            <a:r>
              <a:rPr lang="it-IT" dirty="0" err="1">
                <a:latin typeface="Courier" pitchFamily="2" charset="0"/>
              </a:rPr>
              <a:t>userOrderIdFK</a:t>
            </a:r>
            <a:r>
              <a:rPr lang="it-IT" dirty="0">
                <a:latin typeface="Courier" pitchFamily="2" charset="0"/>
              </a:rPr>
              <a:t>)</a:t>
            </a:r>
          </a:p>
          <a:p>
            <a:r>
              <a:rPr lang="it-IT" dirty="0">
                <a:latin typeface="Courier" pitchFamily="2" charset="0"/>
              </a:rPr>
              <a:t>    REFERENCES </a:t>
            </a:r>
            <a:r>
              <a:rPr lang="it-IT" dirty="0" err="1">
                <a:latin typeface="Courier" pitchFamily="2" charset="0"/>
              </a:rPr>
              <a:t>UserOrder</a:t>
            </a:r>
            <a:r>
              <a:rPr lang="it-IT" dirty="0">
                <a:latin typeface="Courier" pitchFamily="2" charset="0"/>
              </a:rPr>
              <a:t> (id)</a:t>
            </a:r>
          </a:p>
          <a:p>
            <a:r>
              <a:rPr lang="it-IT" dirty="0">
                <a:latin typeface="Courier" pitchFamily="2" charset="0"/>
              </a:rPr>
              <a:t>    ON DELETE CASCADE</a:t>
            </a:r>
          </a:p>
          <a:p>
            <a:r>
              <a:rPr lang="it-IT" dirty="0">
                <a:latin typeface="Courier" pitchFamily="2" charset="0"/>
              </a:rPr>
              <a:t>    ON UPDATE CASCADE</a:t>
            </a:r>
          </a:p>
          <a:p>
            <a:r>
              <a:rPr lang="it-IT" dirty="0">
                <a:latin typeface="Courier" pitchFamily="2" charset="0"/>
              </a:rPr>
              <a:t>);</a:t>
            </a:r>
          </a:p>
        </p:txBody>
      </p:sp>
    </p:spTree>
    <p:extLst>
      <p:ext uri="{BB962C8B-B14F-4D97-AF65-F5344CB8AC3E}">
        <p14:creationId xmlns:p14="http://schemas.microsoft.com/office/powerpoint/2010/main" val="35101956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8C1A61AA-2426-A640-A987-1FCD746F40A9}"/>
              </a:ext>
            </a:extLst>
          </p:cNvPr>
          <p:cNvSpPr>
            <a:spLocks noGrp="1"/>
          </p:cNvSpPr>
          <p:nvPr>
            <p:ph type="title"/>
          </p:nvPr>
        </p:nvSpPr>
        <p:spPr/>
        <p:txBody>
          <a:bodyPr/>
          <a:lstStyle/>
          <a:p>
            <a:r>
              <a:rPr lang="it-IT" dirty="0" err="1"/>
              <a:t>ServicePackageJTService</a:t>
            </a:r>
            <a:endParaRPr lang="it-IT" dirty="0"/>
          </a:p>
        </p:txBody>
      </p:sp>
      <p:sp>
        <p:nvSpPr>
          <p:cNvPr id="5" name="CasellaDiTesto 4">
            <a:extLst>
              <a:ext uri="{FF2B5EF4-FFF2-40B4-BE49-F238E27FC236}">
                <a16:creationId xmlns:a16="http://schemas.microsoft.com/office/drawing/2014/main" id="{F82FF8A1-A777-5148-9559-9E7DC4B0314C}"/>
              </a:ext>
            </a:extLst>
          </p:cNvPr>
          <p:cNvSpPr txBox="1"/>
          <p:nvPr/>
        </p:nvSpPr>
        <p:spPr>
          <a:xfrm>
            <a:off x="628649" y="1690689"/>
            <a:ext cx="8272069" cy="4524315"/>
          </a:xfrm>
          <a:prstGeom prst="rect">
            <a:avLst/>
          </a:prstGeom>
          <a:noFill/>
        </p:spPr>
        <p:txBody>
          <a:bodyPr wrap="square" rtlCol="0">
            <a:spAutoFit/>
          </a:bodyPr>
          <a:lstStyle/>
          <a:p>
            <a:r>
              <a:rPr lang="it-IT" dirty="0">
                <a:latin typeface="Courier" pitchFamily="2" charset="0"/>
              </a:rPr>
              <a:t>CREATE TABLE </a:t>
            </a:r>
            <a:r>
              <a:rPr lang="it-IT" dirty="0" err="1">
                <a:latin typeface="Courier" pitchFamily="2" charset="0"/>
              </a:rPr>
              <a:t>ServicePackageJTService</a:t>
            </a:r>
            <a:r>
              <a:rPr lang="it-IT" dirty="0">
                <a:latin typeface="Courier" pitchFamily="2" charset="0"/>
              </a:rPr>
              <a:t> </a:t>
            </a:r>
          </a:p>
          <a:p>
            <a:r>
              <a:rPr lang="it-IT" dirty="0">
                <a:latin typeface="Courier" pitchFamily="2" charset="0"/>
              </a:rPr>
              <a:t>(</a:t>
            </a:r>
          </a:p>
          <a:p>
            <a:r>
              <a:rPr lang="it-IT" dirty="0">
                <a:latin typeface="Courier" pitchFamily="2" charset="0"/>
              </a:rPr>
              <a:t>  </a:t>
            </a:r>
            <a:r>
              <a:rPr lang="it-IT" dirty="0" err="1">
                <a:latin typeface="Courier" pitchFamily="2" charset="0"/>
              </a:rPr>
              <a:t>servicePackageIdFK</a:t>
            </a:r>
            <a:r>
              <a:rPr lang="it-IT" dirty="0">
                <a:latin typeface="Courier" pitchFamily="2" charset="0"/>
              </a:rPr>
              <a:t> INT NOT NULL,</a:t>
            </a:r>
          </a:p>
          <a:p>
            <a:r>
              <a:rPr lang="it-IT" dirty="0">
                <a:latin typeface="Courier" pitchFamily="2" charset="0"/>
              </a:rPr>
              <a:t>  </a:t>
            </a:r>
            <a:r>
              <a:rPr lang="it-IT" dirty="0" err="1">
                <a:latin typeface="Courier" pitchFamily="2" charset="0"/>
              </a:rPr>
              <a:t>serviceIdFK</a:t>
            </a:r>
            <a:r>
              <a:rPr lang="it-IT" dirty="0">
                <a:latin typeface="Courier" pitchFamily="2" charset="0"/>
              </a:rPr>
              <a:t> INT NOT NULL,</a:t>
            </a:r>
          </a:p>
          <a:p>
            <a:r>
              <a:rPr lang="it-IT" dirty="0">
                <a:latin typeface="Courier" pitchFamily="2" charset="0"/>
              </a:rPr>
              <a:t>  PRIMARY KEY (</a:t>
            </a:r>
            <a:r>
              <a:rPr lang="it-IT" dirty="0" err="1">
                <a:latin typeface="Courier" pitchFamily="2" charset="0"/>
              </a:rPr>
              <a:t>servicePackageIdFK</a:t>
            </a:r>
            <a:r>
              <a:rPr lang="it-IT" dirty="0">
                <a:latin typeface="Courier" pitchFamily="2" charset="0"/>
              </a:rPr>
              <a:t>, </a:t>
            </a:r>
            <a:r>
              <a:rPr lang="it-IT" dirty="0" err="1">
                <a:latin typeface="Courier" pitchFamily="2" charset="0"/>
              </a:rPr>
              <a:t>serviceIdFK</a:t>
            </a:r>
            <a:r>
              <a:rPr lang="it-IT" dirty="0">
                <a:latin typeface="Courier" pitchFamily="2" charset="0"/>
              </a:rPr>
              <a:t>),</a:t>
            </a:r>
          </a:p>
          <a:p>
            <a:r>
              <a:rPr lang="it-IT" dirty="0">
                <a:latin typeface="Courier" pitchFamily="2" charset="0"/>
              </a:rPr>
              <a:t>  CONSTRAINT </a:t>
            </a:r>
            <a:r>
              <a:rPr lang="it-IT" dirty="0" err="1">
                <a:latin typeface="Courier" pitchFamily="2" charset="0"/>
              </a:rPr>
              <a:t>servicePackageIdFK_ServicePackageJTService</a:t>
            </a:r>
            <a:endParaRPr lang="it-IT" dirty="0">
              <a:latin typeface="Courier" pitchFamily="2" charset="0"/>
            </a:endParaRPr>
          </a:p>
          <a:p>
            <a:r>
              <a:rPr lang="it-IT" dirty="0">
                <a:latin typeface="Courier" pitchFamily="2" charset="0"/>
              </a:rPr>
              <a:t>    FOREIGN KEY (</a:t>
            </a:r>
            <a:r>
              <a:rPr lang="it-IT" dirty="0" err="1">
                <a:latin typeface="Courier" pitchFamily="2" charset="0"/>
              </a:rPr>
              <a:t>servicePackageIdFK</a:t>
            </a:r>
            <a:r>
              <a:rPr lang="it-IT" dirty="0">
                <a:latin typeface="Courier" pitchFamily="2" charset="0"/>
              </a:rPr>
              <a:t>)</a:t>
            </a:r>
          </a:p>
          <a:p>
            <a:r>
              <a:rPr lang="it-IT" dirty="0">
                <a:latin typeface="Courier" pitchFamily="2" charset="0"/>
              </a:rPr>
              <a:t>    REFERENCES </a:t>
            </a:r>
            <a:r>
              <a:rPr lang="it-IT" dirty="0" err="1">
                <a:latin typeface="Courier" pitchFamily="2" charset="0"/>
              </a:rPr>
              <a:t>ServicePackage</a:t>
            </a:r>
            <a:r>
              <a:rPr lang="it-IT" dirty="0">
                <a:latin typeface="Courier" pitchFamily="2" charset="0"/>
              </a:rPr>
              <a:t> (id)</a:t>
            </a:r>
          </a:p>
          <a:p>
            <a:r>
              <a:rPr lang="it-IT" dirty="0">
                <a:latin typeface="Courier" pitchFamily="2" charset="0"/>
              </a:rPr>
              <a:t>    ON DELETE CASCADE</a:t>
            </a:r>
          </a:p>
          <a:p>
            <a:r>
              <a:rPr lang="it-IT" dirty="0">
                <a:latin typeface="Courier" pitchFamily="2" charset="0"/>
              </a:rPr>
              <a:t>    ON UPDATE CASCADE,</a:t>
            </a:r>
          </a:p>
          <a:p>
            <a:r>
              <a:rPr lang="it-IT" dirty="0">
                <a:latin typeface="Courier" pitchFamily="2" charset="0"/>
              </a:rPr>
              <a:t>  CONSTRAINT </a:t>
            </a:r>
            <a:r>
              <a:rPr lang="it-IT" dirty="0" err="1">
                <a:latin typeface="Courier" pitchFamily="2" charset="0"/>
              </a:rPr>
              <a:t>serviceIdFK_ServicePackageJTService</a:t>
            </a:r>
            <a:endParaRPr lang="it-IT" dirty="0">
              <a:latin typeface="Courier" pitchFamily="2" charset="0"/>
            </a:endParaRPr>
          </a:p>
          <a:p>
            <a:r>
              <a:rPr lang="it-IT" dirty="0">
                <a:latin typeface="Courier" pitchFamily="2" charset="0"/>
              </a:rPr>
              <a:t>    FOREIGN KEY (</a:t>
            </a:r>
            <a:r>
              <a:rPr lang="it-IT" dirty="0" err="1">
                <a:latin typeface="Courier" pitchFamily="2" charset="0"/>
              </a:rPr>
              <a:t>serviceIdFK</a:t>
            </a:r>
            <a:r>
              <a:rPr lang="it-IT" dirty="0">
                <a:latin typeface="Courier" pitchFamily="2" charset="0"/>
              </a:rPr>
              <a:t>)</a:t>
            </a:r>
          </a:p>
          <a:p>
            <a:r>
              <a:rPr lang="it-IT" dirty="0">
                <a:latin typeface="Courier" pitchFamily="2" charset="0"/>
              </a:rPr>
              <a:t>    REFERENCES Service (id)</a:t>
            </a:r>
          </a:p>
          <a:p>
            <a:r>
              <a:rPr lang="it-IT" dirty="0">
                <a:latin typeface="Courier" pitchFamily="2" charset="0"/>
              </a:rPr>
              <a:t>    ON DELETE CASCADE</a:t>
            </a:r>
          </a:p>
          <a:p>
            <a:r>
              <a:rPr lang="it-IT" dirty="0">
                <a:latin typeface="Courier" pitchFamily="2" charset="0"/>
              </a:rPr>
              <a:t>    ON UPDATE CASCADE</a:t>
            </a:r>
          </a:p>
          <a:p>
            <a:r>
              <a:rPr lang="it-IT" dirty="0">
                <a:latin typeface="Courier" pitchFamily="2" charset="0"/>
              </a:rPr>
              <a:t>);</a:t>
            </a:r>
          </a:p>
        </p:txBody>
      </p:sp>
    </p:spTree>
    <p:extLst>
      <p:ext uri="{BB962C8B-B14F-4D97-AF65-F5344CB8AC3E}">
        <p14:creationId xmlns:p14="http://schemas.microsoft.com/office/powerpoint/2010/main" val="1319976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8C1A61AA-2426-A640-A987-1FCD746F40A9}"/>
              </a:ext>
            </a:extLst>
          </p:cNvPr>
          <p:cNvSpPr>
            <a:spLocks noGrp="1"/>
          </p:cNvSpPr>
          <p:nvPr>
            <p:ph type="title"/>
          </p:nvPr>
        </p:nvSpPr>
        <p:spPr/>
        <p:txBody>
          <a:bodyPr/>
          <a:lstStyle/>
          <a:p>
            <a:r>
              <a:rPr lang="it-IT" dirty="0" err="1"/>
              <a:t>ServicePackageJTValidityPeriod</a:t>
            </a:r>
            <a:endParaRPr lang="it-IT" dirty="0"/>
          </a:p>
        </p:txBody>
      </p:sp>
      <p:sp>
        <p:nvSpPr>
          <p:cNvPr id="5" name="CasellaDiTesto 4">
            <a:extLst>
              <a:ext uri="{FF2B5EF4-FFF2-40B4-BE49-F238E27FC236}">
                <a16:creationId xmlns:a16="http://schemas.microsoft.com/office/drawing/2014/main" id="{F82FF8A1-A777-5148-9559-9E7DC4B0314C}"/>
              </a:ext>
            </a:extLst>
          </p:cNvPr>
          <p:cNvSpPr txBox="1"/>
          <p:nvPr/>
        </p:nvSpPr>
        <p:spPr>
          <a:xfrm>
            <a:off x="159128" y="1690689"/>
            <a:ext cx="8825744" cy="4524315"/>
          </a:xfrm>
          <a:prstGeom prst="rect">
            <a:avLst/>
          </a:prstGeom>
          <a:noFill/>
        </p:spPr>
        <p:txBody>
          <a:bodyPr wrap="square" rtlCol="0">
            <a:spAutoFit/>
          </a:bodyPr>
          <a:lstStyle/>
          <a:p>
            <a:r>
              <a:rPr lang="it-IT" dirty="0">
                <a:latin typeface="Courier" pitchFamily="2" charset="0"/>
              </a:rPr>
              <a:t>CREATE TABLE </a:t>
            </a:r>
            <a:r>
              <a:rPr lang="it-IT" dirty="0" err="1">
                <a:latin typeface="Courier" pitchFamily="2" charset="0"/>
              </a:rPr>
              <a:t>ServicePackageJTValidityPeriod</a:t>
            </a:r>
            <a:endParaRPr lang="it-IT" dirty="0">
              <a:latin typeface="Courier" pitchFamily="2" charset="0"/>
            </a:endParaRPr>
          </a:p>
          <a:p>
            <a:r>
              <a:rPr lang="it-IT" dirty="0">
                <a:latin typeface="Courier" pitchFamily="2" charset="0"/>
              </a:rPr>
              <a:t>(</a:t>
            </a:r>
          </a:p>
          <a:p>
            <a:r>
              <a:rPr lang="it-IT" dirty="0">
                <a:latin typeface="Courier" pitchFamily="2" charset="0"/>
              </a:rPr>
              <a:t>  </a:t>
            </a:r>
            <a:r>
              <a:rPr lang="it-IT" dirty="0" err="1">
                <a:latin typeface="Courier" pitchFamily="2" charset="0"/>
              </a:rPr>
              <a:t>servicePackageIdFK</a:t>
            </a:r>
            <a:r>
              <a:rPr lang="it-IT" dirty="0">
                <a:latin typeface="Courier" pitchFamily="2" charset="0"/>
              </a:rPr>
              <a:t> INT NOT NULL,</a:t>
            </a:r>
          </a:p>
          <a:p>
            <a:r>
              <a:rPr lang="it-IT" dirty="0">
                <a:latin typeface="Courier" pitchFamily="2" charset="0"/>
              </a:rPr>
              <a:t>  </a:t>
            </a:r>
            <a:r>
              <a:rPr lang="it-IT" dirty="0" err="1">
                <a:latin typeface="Courier" pitchFamily="2" charset="0"/>
              </a:rPr>
              <a:t>validityPeriodIdFK</a:t>
            </a:r>
            <a:r>
              <a:rPr lang="it-IT" dirty="0">
                <a:latin typeface="Courier" pitchFamily="2" charset="0"/>
              </a:rPr>
              <a:t> INT NOT NULL,</a:t>
            </a:r>
          </a:p>
          <a:p>
            <a:r>
              <a:rPr lang="it-IT" dirty="0">
                <a:latin typeface="Courier" pitchFamily="2" charset="0"/>
              </a:rPr>
              <a:t>  PRIMARY KEY (</a:t>
            </a:r>
            <a:r>
              <a:rPr lang="it-IT" dirty="0" err="1">
                <a:latin typeface="Courier" pitchFamily="2" charset="0"/>
              </a:rPr>
              <a:t>servicePackageIdFK</a:t>
            </a:r>
            <a:r>
              <a:rPr lang="it-IT" dirty="0">
                <a:latin typeface="Courier" pitchFamily="2" charset="0"/>
              </a:rPr>
              <a:t>, </a:t>
            </a:r>
            <a:r>
              <a:rPr lang="it-IT" dirty="0" err="1">
                <a:latin typeface="Courier" pitchFamily="2" charset="0"/>
              </a:rPr>
              <a:t>validityPeriodIdFK</a:t>
            </a:r>
            <a:r>
              <a:rPr lang="it-IT" dirty="0">
                <a:latin typeface="Courier" pitchFamily="2" charset="0"/>
              </a:rPr>
              <a:t>),</a:t>
            </a:r>
          </a:p>
          <a:p>
            <a:r>
              <a:rPr lang="it-IT" dirty="0">
                <a:latin typeface="Courier" pitchFamily="2" charset="0"/>
              </a:rPr>
              <a:t>  CONSTRAINT </a:t>
            </a:r>
            <a:r>
              <a:rPr lang="it-IT" dirty="0" err="1">
                <a:latin typeface="Courier" pitchFamily="2" charset="0"/>
              </a:rPr>
              <a:t>servicePackageIdFK</a:t>
            </a:r>
            <a:r>
              <a:rPr lang="it-IT" dirty="0">
                <a:latin typeface="Courier" pitchFamily="2" charset="0"/>
              </a:rPr>
              <a:t>_ </a:t>
            </a:r>
            <a:r>
              <a:rPr lang="it-IT" dirty="0" err="1">
                <a:latin typeface="Courier" pitchFamily="2" charset="0"/>
              </a:rPr>
              <a:t>ServicePackageJTValidityPeriod</a:t>
            </a:r>
            <a:endParaRPr lang="it-IT" dirty="0">
              <a:latin typeface="Courier" pitchFamily="2" charset="0"/>
            </a:endParaRPr>
          </a:p>
          <a:p>
            <a:r>
              <a:rPr lang="it-IT" dirty="0">
                <a:latin typeface="Courier" pitchFamily="2" charset="0"/>
              </a:rPr>
              <a:t>    FOREIGN KEY (</a:t>
            </a:r>
            <a:r>
              <a:rPr lang="it-IT" dirty="0" err="1">
                <a:latin typeface="Courier" pitchFamily="2" charset="0"/>
              </a:rPr>
              <a:t>servicePackageIdFK</a:t>
            </a:r>
            <a:r>
              <a:rPr lang="it-IT" dirty="0">
                <a:latin typeface="Courier" pitchFamily="2" charset="0"/>
              </a:rPr>
              <a:t>)</a:t>
            </a:r>
          </a:p>
          <a:p>
            <a:r>
              <a:rPr lang="it-IT" dirty="0">
                <a:latin typeface="Courier" pitchFamily="2" charset="0"/>
              </a:rPr>
              <a:t>    REFERENCES </a:t>
            </a:r>
            <a:r>
              <a:rPr lang="it-IT" dirty="0" err="1">
                <a:latin typeface="Courier" pitchFamily="2" charset="0"/>
              </a:rPr>
              <a:t>ServicePackage</a:t>
            </a:r>
            <a:r>
              <a:rPr lang="it-IT" dirty="0">
                <a:latin typeface="Courier" pitchFamily="2" charset="0"/>
              </a:rPr>
              <a:t> (id)</a:t>
            </a:r>
          </a:p>
          <a:p>
            <a:r>
              <a:rPr lang="it-IT" dirty="0">
                <a:latin typeface="Courier" pitchFamily="2" charset="0"/>
              </a:rPr>
              <a:t>    ON DELETE CASCADE</a:t>
            </a:r>
          </a:p>
          <a:p>
            <a:r>
              <a:rPr lang="it-IT" dirty="0">
                <a:latin typeface="Courier" pitchFamily="2" charset="0"/>
              </a:rPr>
              <a:t>    ON UPDATE CASCADE,</a:t>
            </a:r>
          </a:p>
          <a:p>
            <a:r>
              <a:rPr lang="it-IT" dirty="0">
                <a:latin typeface="Courier" pitchFamily="2" charset="0"/>
              </a:rPr>
              <a:t>  CONSTRAINT </a:t>
            </a:r>
            <a:r>
              <a:rPr lang="it-IT" dirty="0" err="1">
                <a:latin typeface="Courier" pitchFamily="2" charset="0"/>
              </a:rPr>
              <a:t>validityPeriodIdFK</a:t>
            </a:r>
            <a:r>
              <a:rPr lang="it-IT" dirty="0">
                <a:latin typeface="Courier" pitchFamily="2" charset="0"/>
              </a:rPr>
              <a:t>_ </a:t>
            </a:r>
            <a:r>
              <a:rPr lang="it-IT" dirty="0" err="1">
                <a:latin typeface="Courier" pitchFamily="2" charset="0"/>
              </a:rPr>
              <a:t>ServicePackageJTValidityPeriod</a:t>
            </a:r>
            <a:endParaRPr lang="it-IT" dirty="0">
              <a:latin typeface="Courier" pitchFamily="2" charset="0"/>
            </a:endParaRPr>
          </a:p>
          <a:p>
            <a:r>
              <a:rPr lang="it-IT" dirty="0">
                <a:latin typeface="Courier" pitchFamily="2" charset="0"/>
              </a:rPr>
              <a:t>    FOREIGN KEY (</a:t>
            </a:r>
            <a:r>
              <a:rPr lang="it-IT" dirty="0" err="1">
                <a:latin typeface="Courier" pitchFamily="2" charset="0"/>
              </a:rPr>
              <a:t>validityPeriodIdFK</a:t>
            </a:r>
            <a:r>
              <a:rPr lang="it-IT" dirty="0">
                <a:latin typeface="Courier" pitchFamily="2" charset="0"/>
              </a:rPr>
              <a:t>)</a:t>
            </a:r>
          </a:p>
          <a:p>
            <a:r>
              <a:rPr lang="it-IT" dirty="0">
                <a:latin typeface="Courier" pitchFamily="2" charset="0"/>
              </a:rPr>
              <a:t>    REFERENCES </a:t>
            </a:r>
            <a:r>
              <a:rPr lang="it-IT" dirty="0" err="1">
                <a:latin typeface="Courier" pitchFamily="2" charset="0"/>
              </a:rPr>
              <a:t>ValidityPeriod</a:t>
            </a:r>
            <a:r>
              <a:rPr lang="it-IT" dirty="0">
                <a:latin typeface="Courier" pitchFamily="2" charset="0"/>
              </a:rPr>
              <a:t> (id)</a:t>
            </a:r>
          </a:p>
          <a:p>
            <a:r>
              <a:rPr lang="it-IT" dirty="0">
                <a:latin typeface="Courier" pitchFamily="2" charset="0"/>
              </a:rPr>
              <a:t>    ON DELETE CASCADE</a:t>
            </a:r>
          </a:p>
          <a:p>
            <a:r>
              <a:rPr lang="it-IT" dirty="0">
                <a:latin typeface="Courier" pitchFamily="2" charset="0"/>
              </a:rPr>
              <a:t>    ON UPDATE CASCADE</a:t>
            </a:r>
          </a:p>
          <a:p>
            <a:r>
              <a:rPr lang="it-IT" dirty="0">
                <a:latin typeface="Courier" pitchFamily="2" charset="0"/>
              </a:rPr>
              <a:t>);</a:t>
            </a:r>
          </a:p>
        </p:txBody>
      </p:sp>
    </p:spTree>
    <p:extLst>
      <p:ext uri="{BB962C8B-B14F-4D97-AF65-F5344CB8AC3E}">
        <p14:creationId xmlns:p14="http://schemas.microsoft.com/office/powerpoint/2010/main" val="1080289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latin typeface="Graphik" panose="020B0503030202060203" pitchFamily="34" charset="77"/>
              </a:rPr>
              <a:t>Index</a:t>
            </a:r>
          </a:p>
        </p:txBody>
      </p:sp>
      <p:sp>
        <p:nvSpPr>
          <p:cNvPr id="3" name="Content Placeholder 2"/>
          <p:cNvSpPr>
            <a:spLocks noGrp="1"/>
          </p:cNvSpPr>
          <p:nvPr>
            <p:ph idx="1"/>
          </p:nvPr>
        </p:nvSpPr>
        <p:spPr/>
        <p:txBody>
          <a:bodyPr>
            <a:normAutofit/>
          </a:bodyPr>
          <a:lstStyle/>
          <a:p>
            <a:r>
              <a:rPr lang="it-IT" sz="2400" dirty="0" err="1"/>
              <a:t>Specifications</a:t>
            </a:r>
            <a:endParaRPr lang="it-IT" sz="2400" dirty="0"/>
          </a:p>
          <a:p>
            <a:pPr lvl="1"/>
            <a:r>
              <a:rPr lang="it-IT" sz="2000" dirty="0"/>
              <a:t>Revision of the </a:t>
            </a:r>
            <a:r>
              <a:rPr lang="it-IT" sz="2000" dirty="0" err="1"/>
              <a:t>specifications</a:t>
            </a:r>
            <a:endParaRPr lang="it-IT" sz="2000" dirty="0"/>
          </a:p>
          <a:p>
            <a:r>
              <a:rPr lang="it-IT" sz="2400" dirty="0" err="1"/>
              <a:t>EntityRelationship</a:t>
            </a:r>
            <a:r>
              <a:rPr lang="it-IT" sz="2400" dirty="0"/>
              <a:t> </a:t>
            </a:r>
            <a:r>
              <a:rPr lang="it-IT" sz="2400" dirty="0" err="1"/>
              <a:t>Diagram</a:t>
            </a:r>
            <a:endParaRPr lang="it-IT" sz="2400" dirty="0"/>
          </a:p>
          <a:p>
            <a:r>
              <a:rPr lang="it-IT" sz="2400" dirty="0" err="1"/>
              <a:t>Relational</a:t>
            </a:r>
            <a:r>
              <a:rPr lang="it-IT" sz="2400" dirty="0"/>
              <a:t> SQL Model</a:t>
            </a:r>
          </a:p>
          <a:p>
            <a:r>
              <a:rPr lang="it-IT" sz="2400" dirty="0"/>
              <a:t>ORM </a:t>
            </a:r>
            <a:r>
              <a:rPr lang="it-IT" sz="2400" dirty="0" err="1"/>
              <a:t>relationship</a:t>
            </a:r>
            <a:r>
              <a:rPr lang="it-IT" sz="2400" dirty="0"/>
              <a:t> design</a:t>
            </a:r>
          </a:p>
          <a:p>
            <a:pPr lvl="1"/>
            <a:r>
              <a:rPr lang="it-IT" sz="2000" dirty="0" err="1"/>
              <a:t>Entities</a:t>
            </a:r>
            <a:r>
              <a:rPr lang="it-IT" sz="2000" dirty="0"/>
              <a:t> code</a:t>
            </a:r>
          </a:p>
          <a:p>
            <a:r>
              <a:rPr lang="it-IT" sz="2400" dirty="0"/>
              <a:t>Trigger design and code</a:t>
            </a:r>
          </a:p>
          <a:p>
            <a:r>
              <a:rPr lang="it-IT" sz="2400" dirty="0"/>
              <a:t>List of components</a:t>
            </a:r>
          </a:p>
          <a:p>
            <a:r>
              <a:rPr lang="it-IT" sz="2400" dirty="0"/>
              <a:t>UML </a:t>
            </a:r>
            <a:r>
              <a:rPr lang="it-IT" sz="2400" dirty="0" err="1"/>
              <a:t>sequence</a:t>
            </a:r>
            <a:r>
              <a:rPr lang="it-IT" sz="2400" dirty="0"/>
              <a:t> </a:t>
            </a:r>
            <a:r>
              <a:rPr lang="it-IT" sz="2400" dirty="0" err="1"/>
              <a:t>diagrams</a:t>
            </a:r>
            <a:endParaRPr lang="it-IT" sz="2400" dirty="0"/>
          </a:p>
          <a:p>
            <a:endParaRPr lang="it-IT" sz="2400" dirty="0"/>
          </a:p>
        </p:txBody>
      </p:sp>
    </p:spTree>
    <p:extLst>
      <p:ext uri="{BB962C8B-B14F-4D97-AF65-F5344CB8AC3E}">
        <p14:creationId xmlns:p14="http://schemas.microsoft.com/office/powerpoint/2010/main" val="3183950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8C1A61AA-2426-A640-A987-1FCD746F40A9}"/>
              </a:ext>
            </a:extLst>
          </p:cNvPr>
          <p:cNvSpPr>
            <a:spLocks noGrp="1"/>
          </p:cNvSpPr>
          <p:nvPr>
            <p:ph type="title"/>
          </p:nvPr>
        </p:nvSpPr>
        <p:spPr/>
        <p:txBody>
          <a:bodyPr/>
          <a:lstStyle/>
          <a:p>
            <a:r>
              <a:rPr lang="it-IT" dirty="0" err="1"/>
              <a:t>ServicePackageJTOptionalProduct</a:t>
            </a:r>
            <a:endParaRPr lang="it-IT" dirty="0"/>
          </a:p>
        </p:txBody>
      </p:sp>
      <p:sp>
        <p:nvSpPr>
          <p:cNvPr id="5" name="CasellaDiTesto 4">
            <a:extLst>
              <a:ext uri="{FF2B5EF4-FFF2-40B4-BE49-F238E27FC236}">
                <a16:creationId xmlns:a16="http://schemas.microsoft.com/office/drawing/2014/main" id="{F82FF8A1-A777-5148-9559-9E7DC4B0314C}"/>
              </a:ext>
            </a:extLst>
          </p:cNvPr>
          <p:cNvSpPr txBox="1"/>
          <p:nvPr/>
        </p:nvSpPr>
        <p:spPr>
          <a:xfrm>
            <a:off x="41683" y="1690689"/>
            <a:ext cx="9060635" cy="4524315"/>
          </a:xfrm>
          <a:prstGeom prst="rect">
            <a:avLst/>
          </a:prstGeom>
          <a:noFill/>
        </p:spPr>
        <p:txBody>
          <a:bodyPr wrap="square" rtlCol="0">
            <a:spAutoFit/>
          </a:bodyPr>
          <a:lstStyle/>
          <a:p>
            <a:r>
              <a:rPr lang="it-IT" dirty="0">
                <a:latin typeface="Courier" pitchFamily="2" charset="0"/>
              </a:rPr>
              <a:t>CREATE TABLE </a:t>
            </a:r>
            <a:r>
              <a:rPr lang="it-IT" dirty="0" err="1">
                <a:latin typeface="Courier" pitchFamily="2" charset="0"/>
              </a:rPr>
              <a:t>ServicePackageJTOptionalProduct</a:t>
            </a:r>
            <a:endParaRPr lang="it-IT" dirty="0">
              <a:latin typeface="Courier" pitchFamily="2" charset="0"/>
            </a:endParaRPr>
          </a:p>
          <a:p>
            <a:r>
              <a:rPr lang="it-IT" dirty="0">
                <a:latin typeface="Courier" pitchFamily="2" charset="0"/>
              </a:rPr>
              <a:t>(</a:t>
            </a:r>
          </a:p>
          <a:p>
            <a:r>
              <a:rPr lang="it-IT" dirty="0">
                <a:latin typeface="Courier" pitchFamily="2" charset="0"/>
              </a:rPr>
              <a:t>  </a:t>
            </a:r>
            <a:r>
              <a:rPr lang="it-IT" dirty="0" err="1">
                <a:latin typeface="Courier" pitchFamily="2" charset="0"/>
              </a:rPr>
              <a:t>servicePackageIdFK</a:t>
            </a:r>
            <a:r>
              <a:rPr lang="it-IT" dirty="0">
                <a:latin typeface="Courier" pitchFamily="2" charset="0"/>
              </a:rPr>
              <a:t> INT NOT NULL,</a:t>
            </a:r>
          </a:p>
          <a:p>
            <a:r>
              <a:rPr lang="it-IT" dirty="0">
                <a:latin typeface="Courier" pitchFamily="2" charset="0"/>
              </a:rPr>
              <a:t>  </a:t>
            </a:r>
            <a:r>
              <a:rPr lang="it-IT" dirty="0" err="1">
                <a:latin typeface="Courier" pitchFamily="2" charset="0"/>
              </a:rPr>
              <a:t>optionalProductIdFK</a:t>
            </a:r>
            <a:r>
              <a:rPr lang="it-IT" dirty="0">
                <a:latin typeface="Courier" pitchFamily="2" charset="0"/>
              </a:rPr>
              <a:t> INT NOT NULL,</a:t>
            </a:r>
          </a:p>
          <a:p>
            <a:r>
              <a:rPr lang="it-IT" dirty="0">
                <a:latin typeface="Courier" pitchFamily="2" charset="0"/>
              </a:rPr>
              <a:t>  PRIMARY KEY (</a:t>
            </a:r>
            <a:r>
              <a:rPr lang="it-IT" dirty="0" err="1">
                <a:latin typeface="Courier" pitchFamily="2" charset="0"/>
              </a:rPr>
              <a:t>servicePackageIdFK</a:t>
            </a:r>
            <a:r>
              <a:rPr lang="it-IT" dirty="0">
                <a:latin typeface="Courier" pitchFamily="2" charset="0"/>
              </a:rPr>
              <a:t>, </a:t>
            </a:r>
            <a:r>
              <a:rPr lang="it-IT" dirty="0" err="1">
                <a:latin typeface="Courier" pitchFamily="2" charset="0"/>
              </a:rPr>
              <a:t>optionalProductIdFK</a:t>
            </a:r>
            <a:r>
              <a:rPr lang="it-IT" dirty="0">
                <a:latin typeface="Courier" pitchFamily="2" charset="0"/>
              </a:rPr>
              <a:t>),</a:t>
            </a:r>
          </a:p>
          <a:p>
            <a:r>
              <a:rPr lang="it-IT" dirty="0">
                <a:latin typeface="Courier" pitchFamily="2" charset="0"/>
              </a:rPr>
              <a:t>  CONSTRAINT </a:t>
            </a:r>
            <a:r>
              <a:rPr lang="it-IT" dirty="0" err="1">
                <a:latin typeface="Courier" pitchFamily="2" charset="0"/>
              </a:rPr>
              <a:t>servicePackageIdFK</a:t>
            </a:r>
            <a:r>
              <a:rPr lang="it-IT" dirty="0">
                <a:latin typeface="Courier" pitchFamily="2" charset="0"/>
              </a:rPr>
              <a:t>_ </a:t>
            </a:r>
            <a:r>
              <a:rPr lang="it-IT" dirty="0" err="1">
                <a:latin typeface="Courier" pitchFamily="2" charset="0"/>
              </a:rPr>
              <a:t>ServicePackageJTOptionalProduct</a:t>
            </a:r>
            <a:endParaRPr lang="it-IT" dirty="0">
              <a:latin typeface="Courier" pitchFamily="2" charset="0"/>
            </a:endParaRPr>
          </a:p>
          <a:p>
            <a:r>
              <a:rPr lang="it-IT" dirty="0">
                <a:latin typeface="Courier" pitchFamily="2" charset="0"/>
              </a:rPr>
              <a:t>    FOREIGN KEY (</a:t>
            </a:r>
            <a:r>
              <a:rPr lang="it-IT" dirty="0" err="1">
                <a:latin typeface="Courier" pitchFamily="2" charset="0"/>
              </a:rPr>
              <a:t>servicePackageIdFK</a:t>
            </a:r>
            <a:r>
              <a:rPr lang="it-IT" dirty="0">
                <a:latin typeface="Courier" pitchFamily="2" charset="0"/>
              </a:rPr>
              <a:t>)</a:t>
            </a:r>
          </a:p>
          <a:p>
            <a:r>
              <a:rPr lang="it-IT" dirty="0">
                <a:latin typeface="Courier" pitchFamily="2" charset="0"/>
              </a:rPr>
              <a:t>    REFERENCES </a:t>
            </a:r>
            <a:r>
              <a:rPr lang="it-IT" dirty="0" err="1">
                <a:latin typeface="Courier" pitchFamily="2" charset="0"/>
              </a:rPr>
              <a:t>ServicePackage</a:t>
            </a:r>
            <a:r>
              <a:rPr lang="it-IT" dirty="0">
                <a:latin typeface="Courier" pitchFamily="2" charset="0"/>
              </a:rPr>
              <a:t> (id)</a:t>
            </a:r>
          </a:p>
          <a:p>
            <a:r>
              <a:rPr lang="it-IT" dirty="0">
                <a:latin typeface="Courier" pitchFamily="2" charset="0"/>
              </a:rPr>
              <a:t>    ON DELETE CASCADE</a:t>
            </a:r>
          </a:p>
          <a:p>
            <a:r>
              <a:rPr lang="it-IT" dirty="0">
                <a:latin typeface="Courier" pitchFamily="2" charset="0"/>
              </a:rPr>
              <a:t>    ON UPDATE CASCADE,</a:t>
            </a:r>
          </a:p>
          <a:p>
            <a:r>
              <a:rPr lang="it-IT" dirty="0">
                <a:latin typeface="Courier" pitchFamily="2" charset="0"/>
              </a:rPr>
              <a:t>  CONSTRAINT </a:t>
            </a:r>
            <a:r>
              <a:rPr lang="it-IT" dirty="0" err="1">
                <a:latin typeface="Courier" pitchFamily="2" charset="0"/>
              </a:rPr>
              <a:t>optionalProductIdFK</a:t>
            </a:r>
            <a:r>
              <a:rPr lang="it-IT" dirty="0">
                <a:latin typeface="Courier" pitchFamily="2" charset="0"/>
              </a:rPr>
              <a:t>_ </a:t>
            </a:r>
            <a:r>
              <a:rPr lang="it-IT" dirty="0" err="1">
                <a:latin typeface="Courier" pitchFamily="2" charset="0"/>
              </a:rPr>
              <a:t>ServicePackageJTOptionalProduct</a:t>
            </a:r>
            <a:endParaRPr lang="it-IT" dirty="0">
              <a:latin typeface="Courier" pitchFamily="2" charset="0"/>
            </a:endParaRPr>
          </a:p>
          <a:p>
            <a:r>
              <a:rPr lang="it-IT" dirty="0">
                <a:latin typeface="Courier" pitchFamily="2" charset="0"/>
              </a:rPr>
              <a:t>    FOREIGN KEY (</a:t>
            </a:r>
            <a:r>
              <a:rPr lang="it-IT" dirty="0" err="1">
                <a:latin typeface="Courier" pitchFamily="2" charset="0"/>
              </a:rPr>
              <a:t>optionalProductIdFK</a:t>
            </a:r>
            <a:r>
              <a:rPr lang="it-IT" dirty="0">
                <a:latin typeface="Courier" pitchFamily="2" charset="0"/>
              </a:rPr>
              <a:t>)</a:t>
            </a:r>
          </a:p>
          <a:p>
            <a:r>
              <a:rPr lang="it-IT" dirty="0">
                <a:latin typeface="Courier" pitchFamily="2" charset="0"/>
              </a:rPr>
              <a:t>    REFERENCES </a:t>
            </a:r>
            <a:r>
              <a:rPr lang="it-IT" dirty="0" err="1">
                <a:latin typeface="Courier" pitchFamily="2" charset="0"/>
              </a:rPr>
              <a:t>OptionalProduct</a:t>
            </a:r>
            <a:r>
              <a:rPr lang="it-IT" dirty="0">
                <a:latin typeface="Courier" pitchFamily="2" charset="0"/>
              </a:rPr>
              <a:t> (id)</a:t>
            </a:r>
          </a:p>
          <a:p>
            <a:r>
              <a:rPr lang="it-IT" dirty="0">
                <a:latin typeface="Courier" pitchFamily="2" charset="0"/>
              </a:rPr>
              <a:t>    ON DELETE CASCADE</a:t>
            </a:r>
          </a:p>
          <a:p>
            <a:r>
              <a:rPr lang="it-IT" dirty="0">
                <a:latin typeface="Courier" pitchFamily="2" charset="0"/>
              </a:rPr>
              <a:t>    ON UPDATE CASCADE</a:t>
            </a:r>
          </a:p>
          <a:p>
            <a:r>
              <a:rPr lang="it-IT" dirty="0">
                <a:latin typeface="Courier" pitchFamily="2" charset="0"/>
              </a:rPr>
              <a:t>);</a:t>
            </a:r>
          </a:p>
        </p:txBody>
      </p:sp>
    </p:spTree>
    <p:extLst>
      <p:ext uri="{BB962C8B-B14F-4D97-AF65-F5344CB8AC3E}">
        <p14:creationId xmlns:p14="http://schemas.microsoft.com/office/powerpoint/2010/main" val="12178090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8C1A61AA-2426-A640-A987-1FCD746F40A9}"/>
              </a:ext>
            </a:extLst>
          </p:cNvPr>
          <p:cNvSpPr>
            <a:spLocks noGrp="1"/>
          </p:cNvSpPr>
          <p:nvPr>
            <p:ph type="title"/>
          </p:nvPr>
        </p:nvSpPr>
        <p:spPr/>
        <p:txBody>
          <a:bodyPr/>
          <a:lstStyle/>
          <a:p>
            <a:r>
              <a:rPr lang="it-IT" dirty="0" err="1"/>
              <a:t>UserOrderJTOptionalProduct</a:t>
            </a:r>
            <a:endParaRPr lang="it-IT" dirty="0"/>
          </a:p>
        </p:txBody>
      </p:sp>
      <p:sp>
        <p:nvSpPr>
          <p:cNvPr id="5" name="CasellaDiTesto 4">
            <a:extLst>
              <a:ext uri="{FF2B5EF4-FFF2-40B4-BE49-F238E27FC236}">
                <a16:creationId xmlns:a16="http://schemas.microsoft.com/office/drawing/2014/main" id="{F82FF8A1-A777-5148-9559-9E7DC4B0314C}"/>
              </a:ext>
            </a:extLst>
          </p:cNvPr>
          <p:cNvSpPr txBox="1"/>
          <p:nvPr/>
        </p:nvSpPr>
        <p:spPr>
          <a:xfrm>
            <a:off x="628649" y="1690689"/>
            <a:ext cx="8272069" cy="4524315"/>
          </a:xfrm>
          <a:prstGeom prst="rect">
            <a:avLst/>
          </a:prstGeom>
          <a:noFill/>
        </p:spPr>
        <p:txBody>
          <a:bodyPr wrap="square" rtlCol="0">
            <a:spAutoFit/>
          </a:bodyPr>
          <a:lstStyle/>
          <a:p>
            <a:r>
              <a:rPr lang="it-IT" dirty="0">
                <a:latin typeface="Courier" pitchFamily="2" charset="0"/>
              </a:rPr>
              <a:t>CREATE TABLE </a:t>
            </a:r>
            <a:r>
              <a:rPr lang="it-IT" dirty="0" err="1">
                <a:latin typeface="Courier" pitchFamily="2" charset="0"/>
              </a:rPr>
              <a:t>UserOrderJTOptionalProduct</a:t>
            </a:r>
            <a:endParaRPr lang="it-IT" dirty="0">
              <a:latin typeface="Courier" pitchFamily="2" charset="0"/>
            </a:endParaRPr>
          </a:p>
          <a:p>
            <a:r>
              <a:rPr lang="it-IT" dirty="0">
                <a:latin typeface="Courier" pitchFamily="2" charset="0"/>
              </a:rPr>
              <a:t>(</a:t>
            </a:r>
          </a:p>
          <a:p>
            <a:r>
              <a:rPr lang="it-IT" dirty="0">
                <a:latin typeface="Courier" pitchFamily="2" charset="0"/>
              </a:rPr>
              <a:t>  </a:t>
            </a:r>
            <a:r>
              <a:rPr lang="it-IT" dirty="0" err="1">
                <a:latin typeface="Courier" pitchFamily="2" charset="0"/>
              </a:rPr>
              <a:t>userOrderIdFK</a:t>
            </a:r>
            <a:r>
              <a:rPr lang="it-IT" dirty="0">
                <a:latin typeface="Courier" pitchFamily="2" charset="0"/>
              </a:rPr>
              <a:t> INT NOT NULL,</a:t>
            </a:r>
          </a:p>
          <a:p>
            <a:r>
              <a:rPr lang="it-IT" dirty="0">
                <a:latin typeface="Courier" pitchFamily="2" charset="0"/>
              </a:rPr>
              <a:t>  </a:t>
            </a:r>
            <a:r>
              <a:rPr lang="it-IT" dirty="0" err="1">
                <a:latin typeface="Courier" pitchFamily="2" charset="0"/>
              </a:rPr>
              <a:t>optionalProductIdFK</a:t>
            </a:r>
            <a:r>
              <a:rPr lang="it-IT" dirty="0">
                <a:latin typeface="Courier" pitchFamily="2" charset="0"/>
              </a:rPr>
              <a:t> INT NOT NULL,</a:t>
            </a:r>
          </a:p>
          <a:p>
            <a:r>
              <a:rPr lang="it-IT" dirty="0">
                <a:latin typeface="Courier" pitchFamily="2" charset="0"/>
              </a:rPr>
              <a:t>  PRIMARY KEY (</a:t>
            </a:r>
            <a:r>
              <a:rPr lang="it-IT" dirty="0" err="1">
                <a:latin typeface="Courier" pitchFamily="2" charset="0"/>
              </a:rPr>
              <a:t>userOrderIdFK</a:t>
            </a:r>
            <a:r>
              <a:rPr lang="it-IT" dirty="0">
                <a:latin typeface="Courier" pitchFamily="2" charset="0"/>
              </a:rPr>
              <a:t>, </a:t>
            </a:r>
            <a:r>
              <a:rPr lang="it-IT" dirty="0" err="1">
                <a:latin typeface="Courier" pitchFamily="2" charset="0"/>
              </a:rPr>
              <a:t>optionalProductIdFK</a:t>
            </a:r>
            <a:r>
              <a:rPr lang="it-IT" dirty="0">
                <a:latin typeface="Courier" pitchFamily="2" charset="0"/>
              </a:rPr>
              <a:t>),</a:t>
            </a:r>
          </a:p>
          <a:p>
            <a:r>
              <a:rPr lang="it-IT" dirty="0">
                <a:latin typeface="Courier" pitchFamily="2" charset="0"/>
              </a:rPr>
              <a:t>  CONSTRAINT </a:t>
            </a:r>
            <a:r>
              <a:rPr lang="it-IT" dirty="0" err="1">
                <a:latin typeface="Courier" pitchFamily="2" charset="0"/>
              </a:rPr>
              <a:t>userOrderIdFK_OrderJTOptionalProduct</a:t>
            </a:r>
            <a:endParaRPr lang="it-IT" dirty="0">
              <a:latin typeface="Courier" pitchFamily="2" charset="0"/>
            </a:endParaRPr>
          </a:p>
          <a:p>
            <a:r>
              <a:rPr lang="it-IT" dirty="0">
                <a:latin typeface="Courier" pitchFamily="2" charset="0"/>
              </a:rPr>
              <a:t>    FOREIGN KEY (</a:t>
            </a:r>
            <a:r>
              <a:rPr lang="it-IT" dirty="0" err="1">
                <a:latin typeface="Courier" pitchFamily="2" charset="0"/>
              </a:rPr>
              <a:t>userOrderIdFK</a:t>
            </a:r>
            <a:r>
              <a:rPr lang="it-IT" dirty="0">
                <a:latin typeface="Courier" pitchFamily="2" charset="0"/>
              </a:rPr>
              <a:t>)</a:t>
            </a:r>
          </a:p>
          <a:p>
            <a:r>
              <a:rPr lang="it-IT" dirty="0">
                <a:latin typeface="Courier" pitchFamily="2" charset="0"/>
              </a:rPr>
              <a:t>    REFERENCES </a:t>
            </a:r>
            <a:r>
              <a:rPr lang="it-IT" dirty="0" err="1">
                <a:latin typeface="Courier" pitchFamily="2" charset="0"/>
              </a:rPr>
              <a:t>UserOrder</a:t>
            </a:r>
            <a:r>
              <a:rPr lang="it-IT" dirty="0">
                <a:latin typeface="Courier" pitchFamily="2" charset="0"/>
              </a:rPr>
              <a:t> (id)</a:t>
            </a:r>
          </a:p>
          <a:p>
            <a:r>
              <a:rPr lang="it-IT" dirty="0">
                <a:latin typeface="Courier" pitchFamily="2" charset="0"/>
              </a:rPr>
              <a:t>    ON DELETE CASCADE</a:t>
            </a:r>
          </a:p>
          <a:p>
            <a:r>
              <a:rPr lang="it-IT" dirty="0">
                <a:latin typeface="Courier" pitchFamily="2" charset="0"/>
              </a:rPr>
              <a:t>    ON UPDATE CASCADE,</a:t>
            </a:r>
          </a:p>
          <a:p>
            <a:r>
              <a:rPr lang="it-IT" dirty="0">
                <a:latin typeface="Courier" pitchFamily="2" charset="0"/>
              </a:rPr>
              <a:t>  CONSTRAINT </a:t>
            </a:r>
            <a:r>
              <a:rPr lang="it-IT" dirty="0" err="1">
                <a:latin typeface="Courier" pitchFamily="2" charset="0"/>
              </a:rPr>
              <a:t>OptionalProductIfFK_OrderJTOptionalProduct</a:t>
            </a:r>
            <a:endParaRPr lang="it-IT" dirty="0">
              <a:latin typeface="Courier" pitchFamily="2" charset="0"/>
            </a:endParaRPr>
          </a:p>
          <a:p>
            <a:r>
              <a:rPr lang="it-IT" dirty="0">
                <a:latin typeface="Courier" pitchFamily="2" charset="0"/>
              </a:rPr>
              <a:t>    FOREIGN KEY (</a:t>
            </a:r>
            <a:r>
              <a:rPr lang="it-IT" dirty="0" err="1">
                <a:latin typeface="Courier" pitchFamily="2" charset="0"/>
              </a:rPr>
              <a:t>optionalProductIdFK</a:t>
            </a:r>
            <a:r>
              <a:rPr lang="it-IT" dirty="0">
                <a:latin typeface="Courier" pitchFamily="2" charset="0"/>
              </a:rPr>
              <a:t>)</a:t>
            </a:r>
          </a:p>
          <a:p>
            <a:r>
              <a:rPr lang="it-IT" dirty="0">
                <a:latin typeface="Courier" pitchFamily="2" charset="0"/>
              </a:rPr>
              <a:t>    REFERENCES </a:t>
            </a:r>
            <a:r>
              <a:rPr lang="it-IT" dirty="0" err="1">
                <a:latin typeface="Courier" pitchFamily="2" charset="0"/>
              </a:rPr>
              <a:t>OptionalProduct</a:t>
            </a:r>
            <a:r>
              <a:rPr lang="it-IT" dirty="0">
                <a:latin typeface="Courier" pitchFamily="2" charset="0"/>
              </a:rPr>
              <a:t> (id)</a:t>
            </a:r>
          </a:p>
          <a:p>
            <a:r>
              <a:rPr lang="it-IT" dirty="0">
                <a:latin typeface="Courier" pitchFamily="2" charset="0"/>
              </a:rPr>
              <a:t>    ON DELETE CASCADE</a:t>
            </a:r>
          </a:p>
          <a:p>
            <a:r>
              <a:rPr lang="it-IT" dirty="0">
                <a:latin typeface="Courier" pitchFamily="2" charset="0"/>
              </a:rPr>
              <a:t>    ON UPDATE CASCADE</a:t>
            </a:r>
          </a:p>
          <a:p>
            <a:r>
              <a:rPr lang="it-IT" dirty="0">
                <a:latin typeface="Courier" pitchFamily="2" charset="0"/>
              </a:rPr>
              <a:t>);</a:t>
            </a:r>
          </a:p>
        </p:txBody>
      </p:sp>
    </p:spTree>
    <p:extLst>
      <p:ext uri="{BB962C8B-B14F-4D97-AF65-F5344CB8AC3E}">
        <p14:creationId xmlns:p14="http://schemas.microsoft.com/office/powerpoint/2010/main" val="25066109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473E93-F92F-F141-8C2A-2855B9F2E41E}"/>
              </a:ext>
            </a:extLst>
          </p:cNvPr>
          <p:cNvSpPr>
            <a:spLocks noGrp="1"/>
          </p:cNvSpPr>
          <p:nvPr>
            <p:ph type="ctrTitle"/>
          </p:nvPr>
        </p:nvSpPr>
        <p:spPr>
          <a:xfrm>
            <a:off x="685800" y="2235200"/>
            <a:ext cx="7772400" cy="2387600"/>
          </a:xfrm>
        </p:spPr>
        <p:txBody>
          <a:bodyPr anchor="ctr">
            <a:normAutofit/>
          </a:bodyPr>
          <a:lstStyle/>
          <a:p>
            <a:r>
              <a:rPr lang="it-IT" sz="8000" dirty="0">
                <a:latin typeface="Graphik" panose="020B0503030202060203" pitchFamily="34" charset="77"/>
                <a:cs typeface="Geeza Pro" panose="02000400000000000000" pitchFamily="2" charset="-78"/>
              </a:rPr>
              <a:t>ORM Design</a:t>
            </a:r>
            <a:endParaRPr lang="it-IT" dirty="0">
              <a:latin typeface="Graphik" panose="020B0503030202060203" pitchFamily="34" charset="77"/>
              <a:cs typeface="Geeza Pro" panose="02000400000000000000" pitchFamily="2" charset="-78"/>
            </a:endParaRPr>
          </a:p>
        </p:txBody>
      </p:sp>
    </p:spTree>
    <p:extLst>
      <p:ext uri="{BB962C8B-B14F-4D97-AF65-F5344CB8AC3E}">
        <p14:creationId xmlns:p14="http://schemas.microsoft.com/office/powerpoint/2010/main" val="13986744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8C1A61AA-2426-A640-A987-1FCD746F40A9}"/>
              </a:ext>
            </a:extLst>
          </p:cNvPr>
          <p:cNvSpPr>
            <a:spLocks noGrp="1"/>
          </p:cNvSpPr>
          <p:nvPr>
            <p:ph type="title"/>
          </p:nvPr>
        </p:nvSpPr>
        <p:spPr/>
        <p:txBody>
          <a:bodyPr/>
          <a:lstStyle/>
          <a:p>
            <a:r>
              <a:rPr lang="it-IT" dirty="0"/>
              <a:t>Preliminary information</a:t>
            </a:r>
          </a:p>
        </p:txBody>
      </p:sp>
      <p:sp>
        <p:nvSpPr>
          <p:cNvPr id="5" name="CasellaDiTesto 4">
            <a:extLst>
              <a:ext uri="{FF2B5EF4-FFF2-40B4-BE49-F238E27FC236}">
                <a16:creationId xmlns:a16="http://schemas.microsoft.com/office/drawing/2014/main" id="{F82FF8A1-A777-5148-9559-9E7DC4B0314C}"/>
              </a:ext>
            </a:extLst>
          </p:cNvPr>
          <p:cNvSpPr txBox="1"/>
          <p:nvPr/>
        </p:nvSpPr>
        <p:spPr>
          <a:xfrm>
            <a:off x="628650" y="1690689"/>
            <a:ext cx="7886700" cy="1938992"/>
          </a:xfrm>
          <a:prstGeom prst="rect">
            <a:avLst/>
          </a:prstGeom>
          <a:noFill/>
        </p:spPr>
        <p:txBody>
          <a:bodyPr wrap="square" rtlCol="0">
            <a:spAutoFit/>
          </a:bodyPr>
          <a:lstStyle/>
          <a:p>
            <a:r>
              <a:rPr lang="it-IT" sz="1500" dirty="0" err="1"/>
              <a:t>All</a:t>
            </a:r>
            <a:r>
              <a:rPr lang="it-IT" sz="1500" dirty="0"/>
              <a:t> the </a:t>
            </a:r>
            <a:r>
              <a:rPr lang="it-IT" sz="1500" dirty="0" err="1"/>
              <a:t>relationships</a:t>
            </a:r>
            <a:r>
              <a:rPr lang="it-IT" sz="1500" dirty="0"/>
              <a:t> </a:t>
            </a:r>
            <a:r>
              <a:rPr lang="it-IT" sz="1500" dirty="0" err="1"/>
              <a:t>have</a:t>
            </a:r>
            <a:r>
              <a:rPr lang="it-IT" sz="1500" dirty="0"/>
              <a:t> </a:t>
            </a:r>
            <a:r>
              <a:rPr lang="it-IT" sz="1500" dirty="0" err="1"/>
              <a:t>been</a:t>
            </a:r>
            <a:r>
              <a:rPr lang="it-IT" sz="1500" dirty="0"/>
              <a:t> </a:t>
            </a:r>
            <a:r>
              <a:rPr lang="it-IT" sz="1500" dirty="0" err="1"/>
              <a:t>implemented</a:t>
            </a:r>
            <a:r>
              <a:rPr lang="it-IT" sz="1500" dirty="0"/>
              <a:t> </a:t>
            </a:r>
            <a:r>
              <a:rPr lang="it-IT" sz="1500" dirty="0" err="1"/>
              <a:t>as</a:t>
            </a:r>
            <a:r>
              <a:rPr lang="it-IT" sz="1500" dirty="0"/>
              <a:t> </a:t>
            </a:r>
            <a:r>
              <a:rPr lang="it-IT" sz="1500" dirty="0" err="1"/>
              <a:t>bidirectional</a:t>
            </a:r>
            <a:r>
              <a:rPr lang="it-IT" sz="1500" dirty="0"/>
              <a:t>, </a:t>
            </a:r>
            <a:r>
              <a:rPr lang="it-IT" sz="1500" dirty="0" err="1"/>
              <a:t>even</a:t>
            </a:r>
            <a:r>
              <a:rPr lang="it-IT" sz="1500" dirty="0"/>
              <a:t> </a:t>
            </a:r>
            <a:r>
              <a:rPr lang="it-IT" sz="1500" dirty="0" err="1"/>
              <a:t>though</a:t>
            </a:r>
            <a:r>
              <a:rPr lang="it-IT" sz="1500" dirty="0"/>
              <a:t> some of </a:t>
            </a:r>
            <a:r>
              <a:rPr lang="it-IT" sz="1500" dirty="0" err="1"/>
              <a:t>them</a:t>
            </a:r>
            <a:r>
              <a:rPr lang="it-IT" sz="1500" dirty="0"/>
              <a:t> are </a:t>
            </a:r>
            <a:r>
              <a:rPr lang="it-IT" sz="1500" dirty="0" err="1"/>
              <a:t>not</a:t>
            </a:r>
            <a:r>
              <a:rPr lang="it-IT" sz="1500" dirty="0"/>
              <a:t>.</a:t>
            </a:r>
          </a:p>
          <a:p>
            <a:endParaRPr lang="it-IT" sz="1500" dirty="0"/>
          </a:p>
          <a:p>
            <a:r>
              <a:rPr lang="it-IT" sz="1500" dirty="0" err="1"/>
              <a:t>Relationships</a:t>
            </a:r>
            <a:r>
              <a:rPr lang="it-IT" sz="1500" dirty="0"/>
              <a:t> </a:t>
            </a:r>
            <a:r>
              <a:rPr lang="it-IT" sz="1500" dirty="0" err="1"/>
              <a:t>involving</a:t>
            </a:r>
            <a:r>
              <a:rPr lang="it-IT" sz="1500" dirty="0"/>
              <a:t> the </a:t>
            </a:r>
            <a:r>
              <a:rPr lang="it-IT" sz="1500" dirty="0" err="1"/>
              <a:t>employee</a:t>
            </a:r>
            <a:r>
              <a:rPr lang="it-IT" sz="1500" dirty="0"/>
              <a:t> are </a:t>
            </a:r>
            <a:r>
              <a:rPr lang="it-IT" sz="1500" dirty="0" err="1"/>
              <a:t>not</a:t>
            </a:r>
            <a:r>
              <a:rPr lang="it-IT" sz="1500" dirty="0"/>
              <a:t> </a:t>
            </a:r>
            <a:r>
              <a:rPr lang="it-IT" sz="1500" dirty="0" err="1"/>
              <a:t>represented</a:t>
            </a:r>
            <a:r>
              <a:rPr lang="it-IT" sz="1500" dirty="0"/>
              <a:t> in </a:t>
            </a:r>
            <a:r>
              <a:rPr lang="it-IT" sz="1500" dirty="0" err="1"/>
              <a:t>this</a:t>
            </a:r>
            <a:r>
              <a:rPr lang="it-IT" sz="1500" dirty="0"/>
              <a:t> </a:t>
            </a:r>
            <a:r>
              <a:rPr lang="it-IT" sz="1500" dirty="0" err="1"/>
              <a:t>section</a:t>
            </a:r>
            <a:r>
              <a:rPr lang="it-IT" sz="1500" dirty="0"/>
              <a:t>, </a:t>
            </a:r>
            <a:r>
              <a:rPr lang="it-IT" sz="1500" dirty="0" err="1"/>
              <a:t>since</a:t>
            </a:r>
            <a:r>
              <a:rPr lang="it-IT" sz="1500" dirty="0"/>
              <a:t> </a:t>
            </a:r>
            <a:r>
              <a:rPr lang="it-IT" sz="1500" dirty="0" err="1"/>
              <a:t>they</a:t>
            </a:r>
            <a:r>
              <a:rPr lang="it-IT" sz="1500" dirty="0"/>
              <a:t> </a:t>
            </a:r>
            <a:r>
              <a:rPr lang="it-IT" sz="1500" dirty="0" err="1"/>
              <a:t>have</a:t>
            </a:r>
            <a:r>
              <a:rPr lang="it-IT" sz="1500" dirty="0"/>
              <a:t> </a:t>
            </a:r>
            <a:r>
              <a:rPr lang="it-IT" sz="1500" dirty="0" err="1"/>
              <a:t>not</a:t>
            </a:r>
            <a:r>
              <a:rPr lang="it-IT" sz="1500" dirty="0"/>
              <a:t> </a:t>
            </a:r>
            <a:r>
              <a:rPr lang="it-IT" sz="1500" dirty="0" err="1"/>
              <a:t>been</a:t>
            </a:r>
            <a:r>
              <a:rPr lang="it-IT" sz="1500" dirty="0"/>
              <a:t> </a:t>
            </a:r>
            <a:r>
              <a:rPr lang="it-IT" sz="1500" dirty="0" err="1"/>
              <a:t>implemented</a:t>
            </a:r>
            <a:r>
              <a:rPr lang="it-IT" sz="1500" dirty="0"/>
              <a:t> in the Java code.</a:t>
            </a:r>
          </a:p>
          <a:p>
            <a:endParaRPr lang="it-IT" sz="1500" dirty="0"/>
          </a:p>
          <a:p>
            <a:r>
              <a:rPr lang="it-IT" sz="1500" dirty="0" err="1"/>
              <a:t>UserOrder</a:t>
            </a:r>
            <a:r>
              <a:rPr lang="it-IT" sz="1500" dirty="0"/>
              <a:t> </a:t>
            </a:r>
            <a:r>
              <a:rPr lang="it-IT" sz="1500" dirty="0" err="1"/>
              <a:t>table</a:t>
            </a:r>
            <a:r>
              <a:rPr lang="it-IT" sz="1500" dirty="0"/>
              <a:t> </a:t>
            </a:r>
            <a:r>
              <a:rPr lang="it-IT" sz="1500" dirty="0" err="1"/>
              <a:t>is</a:t>
            </a:r>
            <a:r>
              <a:rPr lang="it-IT" sz="1500" dirty="0"/>
              <a:t> </a:t>
            </a:r>
            <a:r>
              <a:rPr lang="it-IT" sz="1500" dirty="0" err="1"/>
              <a:t>reported</a:t>
            </a:r>
            <a:r>
              <a:rPr lang="it-IT" sz="1500" dirty="0"/>
              <a:t> </a:t>
            </a:r>
            <a:r>
              <a:rPr lang="it-IT" sz="1500" dirty="0" err="1"/>
              <a:t>as</a:t>
            </a:r>
            <a:r>
              <a:rPr lang="it-IT" sz="1500" dirty="0"/>
              <a:t> Order </a:t>
            </a:r>
            <a:r>
              <a:rPr lang="it-IT" sz="1500" dirty="0" err="1"/>
              <a:t>here</a:t>
            </a:r>
            <a:r>
              <a:rPr lang="it-IT" sz="1500" dirty="0"/>
              <a:t> (</a:t>
            </a:r>
            <a:r>
              <a:rPr lang="it-IT" sz="1500" dirty="0" err="1"/>
              <a:t>as</a:t>
            </a:r>
            <a:r>
              <a:rPr lang="it-IT" sz="1500" dirty="0"/>
              <a:t> in the ER </a:t>
            </a:r>
            <a:r>
              <a:rPr lang="it-IT" sz="1500" dirty="0" err="1"/>
              <a:t>diagram</a:t>
            </a:r>
            <a:r>
              <a:rPr lang="it-IT" sz="1500" dirty="0"/>
              <a:t>).</a:t>
            </a:r>
          </a:p>
          <a:p>
            <a:endParaRPr lang="it-IT" sz="1500" dirty="0"/>
          </a:p>
          <a:p>
            <a:r>
              <a:rPr lang="it-IT" sz="1500" dirty="0" err="1"/>
              <a:t>TelcoService</a:t>
            </a:r>
            <a:r>
              <a:rPr lang="it-IT" sz="1500" dirty="0"/>
              <a:t> </a:t>
            </a:r>
            <a:r>
              <a:rPr lang="it-IT" sz="1500" dirty="0" err="1"/>
              <a:t>table</a:t>
            </a:r>
            <a:r>
              <a:rPr lang="it-IT" sz="1500" dirty="0"/>
              <a:t> </a:t>
            </a:r>
            <a:r>
              <a:rPr lang="it-IT" sz="1500" dirty="0" err="1"/>
              <a:t>is</a:t>
            </a:r>
            <a:r>
              <a:rPr lang="it-IT" sz="1500" dirty="0"/>
              <a:t> </a:t>
            </a:r>
            <a:r>
              <a:rPr lang="it-IT" sz="1500" dirty="0" err="1"/>
              <a:t>reported</a:t>
            </a:r>
            <a:r>
              <a:rPr lang="it-IT" sz="1500" dirty="0"/>
              <a:t> </a:t>
            </a:r>
            <a:r>
              <a:rPr lang="it-IT" sz="1500" dirty="0" err="1"/>
              <a:t>as</a:t>
            </a:r>
            <a:r>
              <a:rPr lang="it-IT" sz="1500" dirty="0"/>
              <a:t> Service </a:t>
            </a:r>
            <a:r>
              <a:rPr lang="it-IT" sz="1500" dirty="0" err="1"/>
              <a:t>here</a:t>
            </a:r>
            <a:r>
              <a:rPr lang="it-IT" sz="1500" dirty="0"/>
              <a:t> (</a:t>
            </a:r>
            <a:r>
              <a:rPr lang="it-IT" sz="1500" dirty="0" err="1"/>
              <a:t>as</a:t>
            </a:r>
            <a:r>
              <a:rPr lang="it-IT" sz="1500" dirty="0"/>
              <a:t> in the ER </a:t>
            </a:r>
            <a:r>
              <a:rPr lang="it-IT" sz="1500" dirty="0" err="1"/>
              <a:t>diagram</a:t>
            </a:r>
            <a:r>
              <a:rPr lang="it-IT" sz="1500" dirty="0"/>
              <a:t>).</a:t>
            </a:r>
          </a:p>
        </p:txBody>
      </p:sp>
    </p:spTree>
    <p:extLst>
      <p:ext uri="{BB962C8B-B14F-4D97-AF65-F5344CB8AC3E}">
        <p14:creationId xmlns:p14="http://schemas.microsoft.com/office/powerpoint/2010/main" val="23442267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“creates” </a:t>
            </a:r>
          </a:p>
        </p:txBody>
      </p:sp>
      <p:sp>
        <p:nvSpPr>
          <p:cNvPr id="5" name="Content Placeholder 4"/>
          <p:cNvSpPr>
            <a:spLocks noGrp="1"/>
          </p:cNvSpPr>
          <p:nvPr>
            <p:ph sz="half" idx="2"/>
          </p:nvPr>
        </p:nvSpPr>
        <p:spPr>
          <a:xfrm>
            <a:off x="4680479" y="1540224"/>
            <a:ext cx="3886200" cy="4351338"/>
          </a:xfrm>
        </p:spPr>
        <p:txBody>
          <a:bodyPr>
            <a:normAutofit/>
          </a:bodyPr>
          <a:lstStyle/>
          <a:p>
            <a:r>
              <a:rPr lang="en-GB" sz="2000" dirty="0"/>
              <a:t>Alert </a:t>
            </a:r>
            <a:r>
              <a:rPr lang="en-GB" sz="2000" dirty="0">
                <a:sym typeface="Wingdings" panose="05000000000000000000" pitchFamily="2" charset="2"/>
              </a:rPr>
              <a:t></a:t>
            </a:r>
            <a:r>
              <a:rPr lang="en-GB" sz="2000" dirty="0"/>
              <a:t> User</a:t>
            </a:r>
          </a:p>
          <a:p>
            <a:pPr marL="457200" lvl="1" indent="0">
              <a:buNone/>
            </a:pPr>
            <a:r>
              <a:rPr lang="en-GB" sz="2000" dirty="0">
                <a:solidFill>
                  <a:srgbClr val="FF0000"/>
                </a:solidFill>
              </a:rPr>
              <a:t>@</a:t>
            </a:r>
            <a:r>
              <a:rPr lang="en-GB" sz="2000" dirty="0" err="1">
                <a:solidFill>
                  <a:srgbClr val="FF0000"/>
                </a:solidFill>
              </a:rPr>
              <a:t>ManyToOne</a:t>
            </a:r>
            <a:endParaRPr lang="en-GB" sz="2000" dirty="0">
              <a:solidFill>
                <a:srgbClr val="FF0000"/>
              </a:solidFill>
            </a:endParaRPr>
          </a:p>
          <a:p>
            <a:pPr marL="457200" lvl="1" indent="0">
              <a:buNone/>
            </a:pPr>
            <a:r>
              <a:rPr lang="en-GB" sz="2000" dirty="0" err="1"/>
              <a:t>FetchType</a:t>
            </a:r>
            <a:r>
              <a:rPr lang="en-GB" sz="2000" dirty="0"/>
              <a:t> = EAGER</a:t>
            </a:r>
          </a:p>
          <a:p>
            <a:pPr marL="457200" lvl="1" indent="0">
              <a:buNone/>
            </a:pPr>
            <a:endParaRPr lang="en-GB" sz="2000" dirty="0"/>
          </a:p>
          <a:p>
            <a:r>
              <a:rPr lang="en-GB" sz="2000" dirty="0"/>
              <a:t>User </a:t>
            </a:r>
            <a:r>
              <a:rPr lang="en-GB" sz="2000" dirty="0">
                <a:sym typeface="Wingdings" panose="05000000000000000000" pitchFamily="2" charset="2"/>
              </a:rPr>
              <a:t> Alert</a:t>
            </a:r>
          </a:p>
          <a:p>
            <a:pPr marL="457200" lvl="1" indent="0">
              <a:buNone/>
            </a:pPr>
            <a:r>
              <a:rPr lang="en-GB" sz="2000" dirty="0">
                <a:solidFill>
                  <a:srgbClr val="FF0000"/>
                </a:solidFill>
                <a:sym typeface="Wingdings" panose="05000000000000000000" pitchFamily="2" charset="2"/>
              </a:rPr>
              <a:t>@</a:t>
            </a:r>
            <a:r>
              <a:rPr lang="en-GB" sz="2000" dirty="0" err="1">
                <a:solidFill>
                  <a:srgbClr val="FF0000"/>
                </a:solidFill>
                <a:sym typeface="Wingdings" panose="05000000000000000000" pitchFamily="2" charset="2"/>
              </a:rPr>
              <a:t>OneToMany</a:t>
            </a:r>
            <a:endParaRPr lang="en-GB" sz="2000" dirty="0">
              <a:solidFill>
                <a:srgbClr val="FF0000"/>
              </a:solidFill>
              <a:sym typeface="Wingdings" panose="05000000000000000000" pitchFamily="2" charset="2"/>
            </a:endParaRPr>
          </a:p>
          <a:p>
            <a:pPr marL="457200" lvl="1" indent="0">
              <a:buNone/>
            </a:pPr>
            <a:r>
              <a:rPr lang="en-GB" sz="2000" dirty="0" err="1">
                <a:sym typeface="Wingdings" panose="05000000000000000000" pitchFamily="2" charset="2"/>
              </a:rPr>
              <a:t>FetchType</a:t>
            </a:r>
            <a:r>
              <a:rPr lang="en-GB" sz="2000" dirty="0">
                <a:sym typeface="Wingdings" panose="05000000000000000000" pitchFamily="2" charset="2"/>
              </a:rPr>
              <a:t> = LAZY</a:t>
            </a:r>
          </a:p>
          <a:p>
            <a:pPr marL="457200" lvl="1" indent="0">
              <a:buNone/>
            </a:pPr>
            <a:r>
              <a:rPr lang="en-GB" sz="2000" dirty="0" err="1">
                <a:sym typeface="Wingdings" panose="05000000000000000000" pitchFamily="2" charset="2"/>
              </a:rPr>
              <a:t>CascadeType</a:t>
            </a:r>
            <a:r>
              <a:rPr lang="en-GB" sz="2000" dirty="0">
                <a:sym typeface="Wingdings" panose="05000000000000000000" pitchFamily="2" charset="2"/>
              </a:rPr>
              <a:t> = ALL</a:t>
            </a:r>
          </a:p>
          <a:p>
            <a:pPr marL="457200" lvl="1" indent="0">
              <a:buNone/>
            </a:pPr>
            <a:r>
              <a:rPr lang="en-GB" sz="2000" dirty="0" err="1">
                <a:sym typeface="Wingdings" panose="05000000000000000000" pitchFamily="2" charset="2"/>
              </a:rPr>
              <a:t>OprhanRemoval</a:t>
            </a:r>
            <a:r>
              <a:rPr lang="en-GB" sz="2000" dirty="0">
                <a:sym typeface="Wingdings" panose="05000000000000000000" pitchFamily="2" charset="2"/>
              </a:rPr>
              <a:t> = TRUE</a:t>
            </a: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Alert</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cxnSpLocks/>
            <a:stCxn id="6" idx="1"/>
            <a:endCxn id="8" idx="0"/>
          </p:cNvCxnSpPr>
          <p:nvPr/>
        </p:nvCxnSpPr>
        <p:spPr>
          <a:xfrm flipH="1">
            <a:off x="2610924" y="1980049"/>
            <a:ext cx="357669"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96333" y="2105858"/>
            <a:ext cx="513282" cy="369332"/>
          </a:xfrm>
          <a:prstGeom prst="rect">
            <a:avLst/>
          </a:prstGeom>
          <a:noFill/>
        </p:spPr>
        <p:txBody>
          <a:bodyPr wrap="none" rtlCol="0">
            <a:spAutoFit/>
          </a:bodyPr>
          <a:lstStyle/>
          <a:p>
            <a:r>
              <a:rPr lang="en-GB" dirty="0"/>
              <a:t>0:N</a:t>
            </a:r>
          </a:p>
        </p:txBody>
      </p:sp>
      <p:sp>
        <p:nvSpPr>
          <p:cNvPr id="12" name="TextBox 11"/>
          <p:cNvSpPr txBox="1"/>
          <p:nvPr/>
        </p:nvSpPr>
        <p:spPr>
          <a:xfrm>
            <a:off x="1773449" y="2110316"/>
            <a:ext cx="481222" cy="369332"/>
          </a:xfrm>
          <a:prstGeom prst="rect">
            <a:avLst/>
          </a:prstGeom>
          <a:noFill/>
        </p:spPr>
        <p:txBody>
          <a:bodyPr wrap="none" rtlCol="0">
            <a:spAutoFit/>
          </a:bodyPr>
          <a:lstStyle/>
          <a:p>
            <a:r>
              <a:rPr lang="en-GB" dirty="0"/>
              <a:t>1:1</a:t>
            </a:r>
          </a:p>
        </p:txBody>
      </p:sp>
      <p:sp>
        <p:nvSpPr>
          <p:cNvPr id="13" name="TextBox 12"/>
          <p:cNvSpPr txBox="1"/>
          <p:nvPr/>
        </p:nvSpPr>
        <p:spPr>
          <a:xfrm>
            <a:off x="1975034" y="1349036"/>
            <a:ext cx="860008" cy="369332"/>
          </a:xfrm>
          <a:prstGeom prst="rect">
            <a:avLst/>
          </a:prstGeom>
          <a:noFill/>
        </p:spPr>
        <p:txBody>
          <a:bodyPr wrap="square" rtlCol="0">
            <a:spAutoFit/>
          </a:bodyPr>
          <a:lstStyle/>
          <a:p>
            <a:r>
              <a:rPr lang="en-GB" dirty="0"/>
              <a:t>creates</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Alert</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Alert</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66907" y="3028763"/>
            <a:ext cx="301686" cy="369332"/>
          </a:xfrm>
          <a:prstGeom prst="rect">
            <a:avLst/>
          </a:prstGeom>
          <a:noFill/>
        </p:spPr>
        <p:txBody>
          <a:bodyPr wrap="none" rtlCol="0">
            <a:spAutoFit/>
          </a:bodyPr>
          <a:lstStyle/>
          <a:p>
            <a:r>
              <a:rPr lang="en-GB" dirty="0"/>
              <a:t>1</a:t>
            </a:r>
          </a:p>
        </p:txBody>
      </p:sp>
      <p:sp>
        <p:nvSpPr>
          <p:cNvPr id="21" name="TextBox 20"/>
          <p:cNvSpPr txBox="1"/>
          <p:nvPr/>
        </p:nvSpPr>
        <p:spPr>
          <a:xfrm>
            <a:off x="1792043" y="4341086"/>
            <a:ext cx="300082" cy="369332"/>
          </a:xfrm>
          <a:prstGeom prst="rect">
            <a:avLst/>
          </a:prstGeom>
          <a:noFill/>
        </p:spPr>
        <p:txBody>
          <a:bodyPr wrap="none" rtlCol="0">
            <a:spAutoFit/>
          </a:bodyPr>
          <a:lstStyle/>
          <a:p>
            <a:r>
              <a:rPr lang="en-GB" dirty="0"/>
              <a:t>*</a:t>
            </a:r>
          </a:p>
        </p:txBody>
      </p:sp>
    </p:spTree>
    <p:extLst>
      <p:ext uri="{BB962C8B-B14F-4D97-AF65-F5344CB8AC3E}">
        <p14:creationId xmlns:p14="http://schemas.microsoft.com/office/powerpoint/2010/main" val="21011177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“creates” </a:t>
            </a:r>
          </a:p>
        </p:txBody>
      </p:sp>
      <p:sp>
        <p:nvSpPr>
          <p:cNvPr id="5" name="Content Placeholder 4"/>
          <p:cNvSpPr>
            <a:spLocks noGrp="1"/>
          </p:cNvSpPr>
          <p:nvPr>
            <p:ph sz="half" idx="2"/>
          </p:nvPr>
        </p:nvSpPr>
        <p:spPr>
          <a:xfrm>
            <a:off x="4680479" y="1540224"/>
            <a:ext cx="3886200" cy="4351338"/>
          </a:xfrm>
        </p:spPr>
        <p:txBody>
          <a:bodyPr>
            <a:normAutofit/>
          </a:bodyPr>
          <a:lstStyle/>
          <a:p>
            <a:r>
              <a:rPr lang="en-GB" sz="2000" dirty="0"/>
              <a:t>User </a:t>
            </a:r>
            <a:r>
              <a:rPr lang="en-GB" sz="2000" dirty="0">
                <a:sym typeface="Wingdings" panose="05000000000000000000" pitchFamily="2" charset="2"/>
              </a:rPr>
              <a:t></a:t>
            </a:r>
            <a:r>
              <a:rPr lang="en-GB" sz="2000" dirty="0"/>
              <a:t> Order</a:t>
            </a:r>
          </a:p>
          <a:p>
            <a:pPr marL="457200" lvl="1" indent="0">
              <a:buNone/>
            </a:pPr>
            <a:r>
              <a:rPr lang="en-GB" sz="2000" dirty="0">
                <a:solidFill>
                  <a:srgbClr val="FF0000"/>
                </a:solidFill>
              </a:rPr>
              <a:t>@</a:t>
            </a:r>
            <a:r>
              <a:rPr lang="en-GB" sz="2000" dirty="0" err="1">
                <a:solidFill>
                  <a:srgbClr val="FF0000"/>
                </a:solidFill>
              </a:rPr>
              <a:t>OneToMany</a:t>
            </a:r>
            <a:endParaRPr lang="en-GB" sz="2000" dirty="0">
              <a:solidFill>
                <a:srgbClr val="FF0000"/>
              </a:solidFill>
            </a:endParaRPr>
          </a:p>
          <a:p>
            <a:pPr marL="457200" lvl="1" indent="0">
              <a:buNone/>
            </a:pPr>
            <a:r>
              <a:rPr lang="en-GB" sz="2000" dirty="0" err="1"/>
              <a:t>FetchType</a:t>
            </a:r>
            <a:r>
              <a:rPr lang="en-GB" sz="2000" dirty="0"/>
              <a:t> = LAZY</a:t>
            </a:r>
          </a:p>
          <a:p>
            <a:pPr marL="457200" lvl="1" indent="0">
              <a:buNone/>
            </a:pPr>
            <a:r>
              <a:rPr lang="en-GB" sz="2000" dirty="0" err="1"/>
              <a:t>CascadeType</a:t>
            </a:r>
            <a:r>
              <a:rPr lang="en-GB" sz="2000" dirty="0"/>
              <a:t> = ALL</a:t>
            </a:r>
          </a:p>
          <a:p>
            <a:pPr marL="457200" lvl="1" indent="0">
              <a:buNone/>
            </a:pPr>
            <a:r>
              <a:rPr lang="en-GB" sz="2000" dirty="0" err="1"/>
              <a:t>OrphanRemoval</a:t>
            </a:r>
            <a:r>
              <a:rPr lang="en-GB" sz="2000" dirty="0"/>
              <a:t> = TRUE</a:t>
            </a:r>
          </a:p>
          <a:p>
            <a:pPr marL="457200" lvl="1" indent="0">
              <a:buNone/>
            </a:pPr>
            <a:endParaRPr lang="en-GB" sz="2000" dirty="0"/>
          </a:p>
          <a:p>
            <a:r>
              <a:rPr lang="en-GB" sz="2000" dirty="0"/>
              <a:t>Order </a:t>
            </a:r>
            <a:r>
              <a:rPr lang="en-GB" sz="2000" dirty="0">
                <a:sym typeface="Wingdings" panose="05000000000000000000" pitchFamily="2" charset="2"/>
              </a:rPr>
              <a:t> User</a:t>
            </a:r>
          </a:p>
          <a:p>
            <a:pPr marL="457200" lvl="1" indent="0">
              <a:buNone/>
            </a:pPr>
            <a:r>
              <a:rPr lang="en-GB" sz="2000" dirty="0">
                <a:solidFill>
                  <a:srgbClr val="FF0000"/>
                </a:solidFill>
                <a:sym typeface="Wingdings" panose="05000000000000000000" pitchFamily="2" charset="2"/>
              </a:rPr>
              <a:t>@</a:t>
            </a:r>
            <a:r>
              <a:rPr lang="en-GB" sz="2000" dirty="0" err="1">
                <a:solidFill>
                  <a:srgbClr val="FF0000"/>
                </a:solidFill>
                <a:sym typeface="Wingdings" panose="05000000000000000000" pitchFamily="2" charset="2"/>
              </a:rPr>
              <a:t>ManyToOne</a:t>
            </a:r>
            <a:endParaRPr lang="en-GB" sz="2000" dirty="0">
              <a:solidFill>
                <a:srgbClr val="FF0000"/>
              </a:solidFill>
              <a:sym typeface="Wingdings" panose="05000000000000000000" pitchFamily="2" charset="2"/>
            </a:endParaRPr>
          </a:p>
          <a:p>
            <a:pPr marL="457200" lvl="1" indent="0">
              <a:buNone/>
            </a:pPr>
            <a:r>
              <a:rPr lang="en-GB" sz="2000" dirty="0" err="1">
                <a:sym typeface="Wingdings" panose="05000000000000000000" pitchFamily="2" charset="2"/>
              </a:rPr>
              <a:t>FetchType</a:t>
            </a:r>
            <a:r>
              <a:rPr lang="en-GB" sz="2000" dirty="0">
                <a:sym typeface="Wingdings" panose="05000000000000000000" pitchFamily="2" charset="2"/>
              </a:rPr>
              <a:t> = EAGER</a:t>
            </a: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cxnSpLocks/>
            <a:stCxn id="6" idx="1"/>
            <a:endCxn id="8" idx="0"/>
          </p:cNvCxnSpPr>
          <p:nvPr/>
        </p:nvCxnSpPr>
        <p:spPr>
          <a:xfrm flipH="1">
            <a:off x="2610924" y="1980049"/>
            <a:ext cx="357669"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96333" y="2105858"/>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773449" y="2110316"/>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975034" y="1349036"/>
            <a:ext cx="860008" cy="369332"/>
          </a:xfrm>
          <a:prstGeom prst="rect">
            <a:avLst/>
          </a:prstGeom>
          <a:noFill/>
        </p:spPr>
        <p:txBody>
          <a:bodyPr wrap="square" rtlCol="0">
            <a:spAutoFit/>
          </a:bodyPr>
          <a:lstStyle/>
          <a:p>
            <a:r>
              <a:rPr lang="en-GB" dirty="0"/>
              <a:t>creates</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66907" y="3028763"/>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92043" y="4341086"/>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34128889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“creates” </a:t>
            </a:r>
          </a:p>
        </p:txBody>
      </p:sp>
      <p:sp>
        <p:nvSpPr>
          <p:cNvPr id="5" name="Content Placeholder 4"/>
          <p:cNvSpPr>
            <a:spLocks noGrp="1"/>
          </p:cNvSpPr>
          <p:nvPr>
            <p:ph sz="half" idx="2"/>
          </p:nvPr>
        </p:nvSpPr>
        <p:spPr>
          <a:xfrm>
            <a:off x="4680478" y="1540224"/>
            <a:ext cx="4558937" cy="4351338"/>
          </a:xfrm>
        </p:spPr>
        <p:txBody>
          <a:bodyPr>
            <a:normAutofit/>
          </a:bodyPr>
          <a:lstStyle/>
          <a:p>
            <a:r>
              <a:rPr lang="en-GB" sz="2000" dirty="0"/>
              <a:t>Order </a:t>
            </a:r>
            <a:r>
              <a:rPr lang="en-GB" sz="2000" dirty="0">
                <a:sym typeface="Wingdings" panose="05000000000000000000" pitchFamily="2" charset="2"/>
              </a:rPr>
              <a:t></a:t>
            </a:r>
            <a:r>
              <a:rPr lang="en-GB" sz="2000" dirty="0"/>
              <a:t> </a:t>
            </a:r>
            <a:r>
              <a:rPr lang="en-GB" sz="2000" dirty="0" err="1"/>
              <a:t>ActivationSchedule</a:t>
            </a:r>
            <a:endParaRPr lang="en-GB" sz="2000" dirty="0"/>
          </a:p>
          <a:p>
            <a:pPr marL="457200" lvl="1" indent="0">
              <a:buNone/>
            </a:pPr>
            <a:r>
              <a:rPr lang="en-GB" sz="2000" dirty="0">
                <a:solidFill>
                  <a:srgbClr val="FF0000"/>
                </a:solidFill>
              </a:rPr>
              <a:t>@</a:t>
            </a:r>
            <a:r>
              <a:rPr lang="en-GB" sz="2000" dirty="0" err="1">
                <a:solidFill>
                  <a:srgbClr val="FF0000"/>
                </a:solidFill>
              </a:rPr>
              <a:t>OneToOne</a:t>
            </a:r>
            <a:endParaRPr lang="en-GB" sz="2000" dirty="0">
              <a:solidFill>
                <a:srgbClr val="FF0000"/>
              </a:solidFill>
            </a:endParaRPr>
          </a:p>
          <a:p>
            <a:pPr marL="457200" lvl="1" indent="0">
              <a:buNone/>
            </a:pPr>
            <a:r>
              <a:rPr lang="en-GB" sz="2000" dirty="0" err="1"/>
              <a:t>FetchType</a:t>
            </a:r>
            <a:r>
              <a:rPr lang="en-GB" sz="2000" dirty="0"/>
              <a:t> = EAGER</a:t>
            </a:r>
          </a:p>
          <a:p>
            <a:pPr marL="457200" lvl="1" indent="0">
              <a:buNone/>
            </a:pPr>
            <a:r>
              <a:rPr lang="en-GB" sz="2000" dirty="0" err="1"/>
              <a:t>CascadeType</a:t>
            </a:r>
            <a:r>
              <a:rPr lang="en-GB" sz="2000" dirty="0"/>
              <a:t> = ALL</a:t>
            </a:r>
          </a:p>
          <a:p>
            <a:pPr marL="457200" lvl="1" indent="0">
              <a:buNone/>
            </a:pPr>
            <a:endParaRPr lang="en-GB" sz="2000" dirty="0"/>
          </a:p>
          <a:p>
            <a:r>
              <a:rPr lang="en-GB" sz="2000" dirty="0" err="1"/>
              <a:t>ActivationSchedule</a:t>
            </a:r>
            <a:r>
              <a:rPr lang="en-GB" sz="2000" dirty="0"/>
              <a:t> </a:t>
            </a:r>
            <a:r>
              <a:rPr lang="en-GB" sz="2000" dirty="0">
                <a:sym typeface="Wingdings" panose="05000000000000000000" pitchFamily="2" charset="2"/>
              </a:rPr>
              <a:t> Order</a:t>
            </a:r>
          </a:p>
          <a:p>
            <a:pPr marL="457200" lvl="1" indent="0">
              <a:buNone/>
            </a:pPr>
            <a:r>
              <a:rPr lang="en-GB" sz="2000" dirty="0">
                <a:solidFill>
                  <a:srgbClr val="FF0000"/>
                </a:solidFill>
                <a:sym typeface="Wingdings" panose="05000000000000000000" pitchFamily="2" charset="2"/>
              </a:rPr>
              <a:t>@</a:t>
            </a:r>
            <a:r>
              <a:rPr lang="en-GB" sz="2000" dirty="0" err="1">
                <a:solidFill>
                  <a:srgbClr val="FF0000"/>
                </a:solidFill>
                <a:sym typeface="Wingdings" panose="05000000000000000000" pitchFamily="2" charset="2"/>
              </a:rPr>
              <a:t>OneToOne</a:t>
            </a:r>
            <a:endParaRPr lang="en-GB" sz="2000" dirty="0">
              <a:solidFill>
                <a:srgbClr val="FF0000"/>
              </a:solidFill>
              <a:sym typeface="Wingdings" panose="05000000000000000000" pitchFamily="2" charset="2"/>
            </a:endParaRPr>
          </a:p>
          <a:p>
            <a:pPr marL="457200" lvl="1" indent="0">
              <a:buNone/>
            </a:pPr>
            <a:r>
              <a:rPr lang="en-GB" sz="2000" dirty="0" err="1">
                <a:sym typeface="Wingdings" panose="05000000000000000000" pitchFamily="2" charset="2"/>
              </a:rPr>
              <a:t>FetchType</a:t>
            </a:r>
            <a:r>
              <a:rPr lang="en-GB" sz="2000" dirty="0">
                <a:sym typeface="Wingdings" panose="05000000000000000000" pitchFamily="2" charset="2"/>
              </a:rPr>
              <a:t> = EAGER</a:t>
            </a: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200" dirty="0" err="1"/>
              <a:t>ActivationSchedule</a:t>
            </a:r>
            <a:endParaRPr lang="en-GB" sz="1200" dirty="0"/>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cxnSpLocks/>
            <a:stCxn id="6" idx="1"/>
            <a:endCxn id="8" idx="0"/>
          </p:cNvCxnSpPr>
          <p:nvPr/>
        </p:nvCxnSpPr>
        <p:spPr>
          <a:xfrm flipH="1">
            <a:off x="2610924" y="1980049"/>
            <a:ext cx="357669"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96333" y="2105858"/>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773449" y="2110316"/>
            <a:ext cx="481222" cy="369332"/>
          </a:xfrm>
          <a:prstGeom prst="rect">
            <a:avLst/>
          </a:prstGeom>
          <a:noFill/>
        </p:spPr>
        <p:txBody>
          <a:bodyPr wrap="none" rtlCol="0">
            <a:spAutoFit/>
          </a:bodyPr>
          <a:lstStyle/>
          <a:p>
            <a:r>
              <a:rPr lang="en-GB" dirty="0"/>
              <a:t>0:1</a:t>
            </a:r>
          </a:p>
        </p:txBody>
      </p:sp>
      <p:sp>
        <p:nvSpPr>
          <p:cNvPr id="13" name="TextBox 12"/>
          <p:cNvSpPr txBox="1"/>
          <p:nvPr/>
        </p:nvSpPr>
        <p:spPr>
          <a:xfrm>
            <a:off x="1975034" y="1349036"/>
            <a:ext cx="860008" cy="369332"/>
          </a:xfrm>
          <a:prstGeom prst="rect">
            <a:avLst/>
          </a:prstGeom>
          <a:noFill/>
        </p:spPr>
        <p:txBody>
          <a:bodyPr wrap="square" rtlCol="0">
            <a:spAutoFit/>
          </a:bodyPr>
          <a:lstStyle/>
          <a:p>
            <a:r>
              <a:rPr lang="en-GB" dirty="0"/>
              <a:t>creates</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200" dirty="0" err="1"/>
              <a:t>ActivationSchedule</a:t>
            </a:r>
            <a:endParaRPr lang="en-GB" dirty="0"/>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200" dirty="0" err="1"/>
              <a:t>ActivationSchedule</a:t>
            </a:r>
            <a:endParaRPr lang="en-GB" dirty="0"/>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66907" y="3028763"/>
            <a:ext cx="301686" cy="369332"/>
          </a:xfrm>
          <a:prstGeom prst="rect">
            <a:avLst/>
          </a:prstGeom>
          <a:noFill/>
        </p:spPr>
        <p:txBody>
          <a:bodyPr wrap="none" rtlCol="0">
            <a:spAutoFit/>
          </a:bodyPr>
          <a:lstStyle/>
          <a:p>
            <a:r>
              <a:rPr lang="en-GB" dirty="0"/>
              <a:t>1</a:t>
            </a:r>
          </a:p>
        </p:txBody>
      </p:sp>
      <p:sp>
        <p:nvSpPr>
          <p:cNvPr id="21" name="TextBox 20"/>
          <p:cNvSpPr txBox="1"/>
          <p:nvPr/>
        </p:nvSpPr>
        <p:spPr>
          <a:xfrm>
            <a:off x="1792043" y="4341086"/>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30095131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“associated” </a:t>
            </a:r>
          </a:p>
        </p:txBody>
      </p:sp>
      <p:sp>
        <p:nvSpPr>
          <p:cNvPr id="5" name="Content Placeholder 4"/>
          <p:cNvSpPr>
            <a:spLocks noGrp="1"/>
          </p:cNvSpPr>
          <p:nvPr>
            <p:ph sz="half" idx="2"/>
          </p:nvPr>
        </p:nvSpPr>
        <p:spPr>
          <a:xfrm>
            <a:off x="4680479" y="1540224"/>
            <a:ext cx="4137524" cy="4351338"/>
          </a:xfrm>
        </p:spPr>
        <p:txBody>
          <a:bodyPr>
            <a:normAutofit/>
          </a:bodyPr>
          <a:lstStyle/>
          <a:p>
            <a:r>
              <a:rPr lang="en-GB" sz="2000" dirty="0" err="1"/>
              <a:t>ServicePackage</a:t>
            </a:r>
            <a:r>
              <a:rPr lang="en-GB" sz="2000" dirty="0"/>
              <a:t> </a:t>
            </a:r>
            <a:r>
              <a:rPr lang="en-GB" sz="2000" dirty="0">
                <a:sym typeface="Wingdings" panose="05000000000000000000" pitchFamily="2" charset="2"/>
              </a:rPr>
              <a:t></a:t>
            </a:r>
            <a:r>
              <a:rPr lang="en-GB" sz="2000" dirty="0"/>
              <a:t> Order</a:t>
            </a:r>
          </a:p>
          <a:p>
            <a:pPr marL="457200" lvl="1" indent="0">
              <a:buNone/>
            </a:pPr>
            <a:r>
              <a:rPr lang="en-GB" sz="2000" dirty="0">
                <a:solidFill>
                  <a:srgbClr val="FF0000"/>
                </a:solidFill>
              </a:rPr>
              <a:t>@</a:t>
            </a:r>
            <a:r>
              <a:rPr lang="en-GB" sz="2000" dirty="0" err="1">
                <a:solidFill>
                  <a:srgbClr val="FF0000"/>
                </a:solidFill>
              </a:rPr>
              <a:t>OneToMany</a:t>
            </a:r>
            <a:endParaRPr lang="en-GB" sz="2000" dirty="0">
              <a:solidFill>
                <a:srgbClr val="FF0000"/>
              </a:solidFill>
            </a:endParaRPr>
          </a:p>
          <a:p>
            <a:pPr marL="457200" lvl="1" indent="0">
              <a:buNone/>
            </a:pPr>
            <a:r>
              <a:rPr lang="en-GB" sz="2000" dirty="0" err="1"/>
              <a:t>FetchType</a:t>
            </a:r>
            <a:r>
              <a:rPr lang="en-GB" sz="2000" dirty="0"/>
              <a:t> = LAZY</a:t>
            </a:r>
          </a:p>
          <a:p>
            <a:pPr marL="457200" lvl="1" indent="0">
              <a:buNone/>
            </a:pPr>
            <a:r>
              <a:rPr lang="en-GB" sz="2000" dirty="0" err="1"/>
              <a:t>CascadeType</a:t>
            </a:r>
            <a:r>
              <a:rPr lang="en-GB" sz="2000" dirty="0"/>
              <a:t> = ALL</a:t>
            </a:r>
          </a:p>
          <a:p>
            <a:pPr marL="457200" lvl="1" indent="0">
              <a:buNone/>
            </a:pPr>
            <a:r>
              <a:rPr lang="en-GB" sz="2000" dirty="0" err="1"/>
              <a:t>OrphanRemoval</a:t>
            </a:r>
            <a:r>
              <a:rPr lang="en-GB" sz="2000" dirty="0"/>
              <a:t> = TRUE</a:t>
            </a:r>
          </a:p>
          <a:p>
            <a:pPr marL="457200" lvl="1" indent="0">
              <a:buNone/>
            </a:pPr>
            <a:endParaRPr lang="en-GB" sz="2000" dirty="0"/>
          </a:p>
          <a:p>
            <a:r>
              <a:rPr lang="en-GB" sz="2000" dirty="0"/>
              <a:t>Order </a:t>
            </a:r>
            <a:r>
              <a:rPr lang="en-GB" sz="2000" dirty="0">
                <a:sym typeface="Wingdings" panose="05000000000000000000" pitchFamily="2" charset="2"/>
              </a:rPr>
              <a:t> </a:t>
            </a:r>
            <a:r>
              <a:rPr lang="en-GB" sz="2000" dirty="0" err="1">
                <a:sym typeface="Wingdings" panose="05000000000000000000" pitchFamily="2" charset="2"/>
              </a:rPr>
              <a:t>ServicePackage</a:t>
            </a:r>
            <a:endParaRPr lang="en-GB" sz="2000" dirty="0">
              <a:sym typeface="Wingdings" panose="05000000000000000000" pitchFamily="2" charset="2"/>
            </a:endParaRPr>
          </a:p>
          <a:p>
            <a:pPr marL="457200" lvl="1" indent="0">
              <a:buNone/>
            </a:pPr>
            <a:r>
              <a:rPr lang="en-GB" sz="2000" dirty="0">
                <a:solidFill>
                  <a:srgbClr val="FF0000"/>
                </a:solidFill>
                <a:sym typeface="Wingdings" panose="05000000000000000000" pitchFamily="2" charset="2"/>
              </a:rPr>
              <a:t>@</a:t>
            </a:r>
            <a:r>
              <a:rPr lang="en-GB" sz="2000" dirty="0" err="1">
                <a:solidFill>
                  <a:srgbClr val="FF0000"/>
                </a:solidFill>
                <a:sym typeface="Wingdings" panose="05000000000000000000" pitchFamily="2" charset="2"/>
              </a:rPr>
              <a:t>ManyToOne</a:t>
            </a:r>
            <a:endParaRPr lang="en-GB" sz="2000" dirty="0">
              <a:solidFill>
                <a:srgbClr val="FF0000"/>
              </a:solidFill>
              <a:sym typeface="Wingdings" panose="05000000000000000000" pitchFamily="2" charset="2"/>
            </a:endParaRPr>
          </a:p>
          <a:p>
            <a:pPr marL="457200" lvl="1" indent="0">
              <a:buNone/>
            </a:pPr>
            <a:r>
              <a:rPr lang="en-GB" sz="2000" dirty="0" err="1">
                <a:sym typeface="Wingdings" panose="05000000000000000000" pitchFamily="2" charset="2"/>
              </a:rPr>
              <a:t>FetchType</a:t>
            </a:r>
            <a:r>
              <a:rPr lang="en-GB" sz="2000" dirty="0">
                <a:sym typeface="Wingdings" panose="05000000000000000000" pitchFamily="2" charset="2"/>
              </a:rPr>
              <a:t> = EAGER</a:t>
            </a: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err="1"/>
              <a:t>ServicePackage</a:t>
            </a:r>
            <a:endParaRPr lang="en-GB" dirty="0"/>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cxnSpLocks/>
            <a:stCxn id="6" idx="1"/>
            <a:endCxn id="8" idx="0"/>
          </p:cNvCxnSpPr>
          <p:nvPr/>
        </p:nvCxnSpPr>
        <p:spPr>
          <a:xfrm flipH="1">
            <a:off x="2610924" y="1980049"/>
            <a:ext cx="357669"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96333" y="2105858"/>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773449" y="2110316"/>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820508" y="1355558"/>
            <a:ext cx="1165731" cy="369332"/>
          </a:xfrm>
          <a:prstGeom prst="rect">
            <a:avLst/>
          </a:prstGeom>
          <a:noFill/>
        </p:spPr>
        <p:txBody>
          <a:bodyPr wrap="square" rtlCol="0">
            <a:spAutoFit/>
          </a:bodyPr>
          <a:lstStyle/>
          <a:p>
            <a:r>
              <a:rPr lang="en-GB" dirty="0"/>
              <a:t>associated</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err="1"/>
              <a:t>ServicePackage</a:t>
            </a:r>
            <a:endParaRPr lang="en-GB" dirty="0"/>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err="1"/>
              <a:t>ServicePackage</a:t>
            </a:r>
            <a:endParaRPr lang="en-GB" dirty="0"/>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66907" y="3028763"/>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92043" y="4341086"/>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42325741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“associated” </a:t>
            </a:r>
          </a:p>
        </p:txBody>
      </p:sp>
      <p:sp>
        <p:nvSpPr>
          <p:cNvPr id="5" name="Content Placeholder 4"/>
          <p:cNvSpPr>
            <a:spLocks noGrp="1"/>
          </p:cNvSpPr>
          <p:nvPr>
            <p:ph sz="half" idx="2"/>
          </p:nvPr>
        </p:nvSpPr>
        <p:spPr>
          <a:xfrm>
            <a:off x="4680479" y="1540224"/>
            <a:ext cx="4137524" cy="4351338"/>
          </a:xfrm>
        </p:spPr>
        <p:txBody>
          <a:bodyPr>
            <a:normAutofit/>
          </a:bodyPr>
          <a:lstStyle/>
          <a:p>
            <a:r>
              <a:rPr lang="en-GB" sz="2000" dirty="0" err="1"/>
              <a:t>ValidityPeriod</a:t>
            </a:r>
            <a:r>
              <a:rPr lang="en-GB" sz="2000" dirty="0"/>
              <a:t> </a:t>
            </a:r>
            <a:r>
              <a:rPr lang="en-GB" sz="2000" dirty="0">
                <a:sym typeface="Wingdings" panose="05000000000000000000" pitchFamily="2" charset="2"/>
              </a:rPr>
              <a:t></a:t>
            </a:r>
            <a:r>
              <a:rPr lang="en-GB" sz="2000" dirty="0"/>
              <a:t> Order</a:t>
            </a:r>
          </a:p>
          <a:p>
            <a:pPr marL="457200" lvl="1" indent="0">
              <a:buNone/>
            </a:pPr>
            <a:r>
              <a:rPr lang="en-GB" sz="2000" dirty="0">
                <a:solidFill>
                  <a:srgbClr val="FF0000"/>
                </a:solidFill>
              </a:rPr>
              <a:t>@</a:t>
            </a:r>
            <a:r>
              <a:rPr lang="en-GB" sz="2000" dirty="0" err="1">
                <a:solidFill>
                  <a:srgbClr val="FF0000"/>
                </a:solidFill>
              </a:rPr>
              <a:t>OneToMany</a:t>
            </a:r>
            <a:endParaRPr lang="en-GB" sz="2000" dirty="0">
              <a:solidFill>
                <a:srgbClr val="FF0000"/>
              </a:solidFill>
            </a:endParaRPr>
          </a:p>
          <a:p>
            <a:pPr marL="457200" lvl="1" indent="0">
              <a:buNone/>
            </a:pPr>
            <a:r>
              <a:rPr lang="en-GB" sz="2000" dirty="0" err="1"/>
              <a:t>FetchType</a:t>
            </a:r>
            <a:r>
              <a:rPr lang="en-GB" sz="2000" dirty="0"/>
              <a:t> = LAZY</a:t>
            </a:r>
          </a:p>
          <a:p>
            <a:pPr marL="457200" lvl="1" indent="0">
              <a:buNone/>
            </a:pPr>
            <a:r>
              <a:rPr lang="en-GB" sz="2000" dirty="0" err="1"/>
              <a:t>CascadeType</a:t>
            </a:r>
            <a:r>
              <a:rPr lang="en-GB" sz="2000" dirty="0"/>
              <a:t> = ALL</a:t>
            </a:r>
          </a:p>
          <a:p>
            <a:pPr marL="457200" lvl="1" indent="0">
              <a:buNone/>
            </a:pPr>
            <a:r>
              <a:rPr lang="en-GB" sz="2000" dirty="0" err="1"/>
              <a:t>OrphanRemoval</a:t>
            </a:r>
            <a:r>
              <a:rPr lang="en-GB" sz="2000" dirty="0"/>
              <a:t> = TRUE</a:t>
            </a:r>
          </a:p>
          <a:p>
            <a:pPr marL="457200" lvl="1" indent="0">
              <a:buNone/>
            </a:pPr>
            <a:endParaRPr lang="en-GB" sz="2000" dirty="0"/>
          </a:p>
          <a:p>
            <a:r>
              <a:rPr lang="en-GB" sz="2000" dirty="0"/>
              <a:t>Order </a:t>
            </a:r>
            <a:r>
              <a:rPr lang="en-GB" sz="2000" dirty="0">
                <a:sym typeface="Wingdings" panose="05000000000000000000" pitchFamily="2" charset="2"/>
              </a:rPr>
              <a:t> </a:t>
            </a:r>
            <a:r>
              <a:rPr lang="en-GB" sz="2000" dirty="0" err="1">
                <a:sym typeface="Wingdings" panose="05000000000000000000" pitchFamily="2" charset="2"/>
              </a:rPr>
              <a:t>ValidityPeriod</a:t>
            </a:r>
            <a:endParaRPr lang="en-GB" sz="2000" dirty="0">
              <a:sym typeface="Wingdings" panose="05000000000000000000" pitchFamily="2" charset="2"/>
            </a:endParaRPr>
          </a:p>
          <a:p>
            <a:pPr marL="457200" lvl="1" indent="0">
              <a:buNone/>
            </a:pPr>
            <a:r>
              <a:rPr lang="en-GB" sz="2000" dirty="0">
                <a:solidFill>
                  <a:srgbClr val="FF0000"/>
                </a:solidFill>
                <a:sym typeface="Wingdings" panose="05000000000000000000" pitchFamily="2" charset="2"/>
              </a:rPr>
              <a:t>@</a:t>
            </a:r>
            <a:r>
              <a:rPr lang="en-GB" sz="2000" dirty="0" err="1">
                <a:solidFill>
                  <a:srgbClr val="FF0000"/>
                </a:solidFill>
                <a:sym typeface="Wingdings" panose="05000000000000000000" pitchFamily="2" charset="2"/>
              </a:rPr>
              <a:t>ManyToOne</a:t>
            </a:r>
            <a:endParaRPr lang="en-GB" sz="2000" dirty="0">
              <a:solidFill>
                <a:srgbClr val="FF0000"/>
              </a:solidFill>
              <a:sym typeface="Wingdings" panose="05000000000000000000" pitchFamily="2" charset="2"/>
            </a:endParaRPr>
          </a:p>
          <a:p>
            <a:pPr marL="457200" lvl="1" indent="0">
              <a:buNone/>
            </a:pPr>
            <a:r>
              <a:rPr lang="en-GB" sz="2000" dirty="0" err="1">
                <a:sym typeface="Wingdings" panose="05000000000000000000" pitchFamily="2" charset="2"/>
              </a:rPr>
              <a:t>FetchType</a:t>
            </a:r>
            <a:r>
              <a:rPr lang="en-GB" sz="2000" dirty="0">
                <a:sym typeface="Wingdings" panose="05000000000000000000" pitchFamily="2" charset="2"/>
              </a:rPr>
              <a:t> = EAGER</a:t>
            </a: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err="1"/>
              <a:t>ValidityPeriod</a:t>
            </a:r>
            <a:endParaRPr lang="en-GB" dirty="0"/>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cxnSpLocks/>
            <a:stCxn id="6" idx="1"/>
            <a:endCxn id="8" idx="0"/>
          </p:cNvCxnSpPr>
          <p:nvPr/>
        </p:nvCxnSpPr>
        <p:spPr>
          <a:xfrm flipH="1">
            <a:off x="2610924" y="1980049"/>
            <a:ext cx="357669"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96333" y="2105858"/>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773449" y="2110316"/>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820508" y="1355558"/>
            <a:ext cx="1165731" cy="369332"/>
          </a:xfrm>
          <a:prstGeom prst="rect">
            <a:avLst/>
          </a:prstGeom>
          <a:noFill/>
        </p:spPr>
        <p:txBody>
          <a:bodyPr wrap="square" rtlCol="0">
            <a:spAutoFit/>
          </a:bodyPr>
          <a:lstStyle/>
          <a:p>
            <a:r>
              <a:rPr lang="en-GB" dirty="0"/>
              <a:t>associated</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err="1"/>
              <a:t>ValidityPeriod</a:t>
            </a:r>
            <a:endParaRPr lang="en-GB" dirty="0"/>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err="1"/>
              <a:t>ValidityPeriod</a:t>
            </a:r>
            <a:endParaRPr lang="en-GB" dirty="0"/>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66907" y="3028763"/>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92043" y="4341086"/>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15613833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“associated” </a:t>
            </a:r>
          </a:p>
        </p:txBody>
      </p:sp>
      <p:sp>
        <p:nvSpPr>
          <p:cNvPr id="5" name="Content Placeholder 4"/>
          <p:cNvSpPr>
            <a:spLocks noGrp="1"/>
          </p:cNvSpPr>
          <p:nvPr>
            <p:ph sz="half" idx="2"/>
          </p:nvPr>
        </p:nvSpPr>
        <p:spPr>
          <a:xfrm>
            <a:off x="4680478" y="1540224"/>
            <a:ext cx="4307131" cy="4351338"/>
          </a:xfrm>
        </p:spPr>
        <p:txBody>
          <a:bodyPr>
            <a:normAutofit/>
          </a:bodyPr>
          <a:lstStyle/>
          <a:p>
            <a:r>
              <a:rPr lang="en-GB" sz="2000" dirty="0" err="1"/>
              <a:t>OptionalProduct</a:t>
            </a:r>
            <a:r>
              <a:rPr lang="en-GB" sz="2000" dirty="0"/>
              <a:t> </a:t>
            </a:r>
            <a:r>
              <a:rPr lang="en-GB" sz="2000" dirty="0">
                <a:sym typeface="Wingdings" panose="05000000000000000000" pitchFamily="2" charset="2"/>
              </a:rPr>
              <a:t></a:t>
            </a:r>
            <a:r>
              <a:rPr lang="en-GB" sz="2000" dirty="0"/>
              <a:t> Order</a:t>
            </a:r>
          </a:p>
          <a:p>
            <a:pPr marL="457200" lvl="1" indent="0">
              <a:buNone/>
            </a:pPr>
            <a:r>
              <a:rPr lang="en-GB" sz="2000" dirty="0">
                <a:solidFill>
                  <a:srgbClr val="FF0000"/>
                </a:solidFill>
              </a:rPr>
              <a:t>@</a:t>
            </a:r>
            <a:r>
              <a:rPr lang="en-GB" sz="2000" dirty="0" err="1">
                <a:solidFill>
                  <a:srgbClr val="FF0000"/>
                </a:solidFill>
              </a:rPr>
              <a:t>ManyToMany</a:t>
            </a:r>
            <a:endParaRPr lang="en-GB" sz="2000" dirty="0">
              <a:solidFill>
                <a:srgbClr val="FF0000"/>
              </a:solidFill>
            </a:endParaRPr>
          </a:p>
          <a:p>
            <a:pPr marL="457200" lvl="1" indent="0">
              <a:buNone/>
            </a:pPr>
            <a:r>
              <a:rPr lang="en-GB" sz="2000" dirty="0" err="1"/>
              <a:t>FetchType</a:t>
            </a:r>
            <a:r>
              <a:rPr lang="en-GB" sz="2000" dirty="0"/>
              <a:t> = LAZY</a:t>
            </a:r>
          </a:p>
          <a:p>
            <a:pPr marL="457200" lvl="1" indent="0">
              <a:buNone/>
            </a:pPr>
            <a:endParaRPr lang="en-GB" sz="2000" dirty="0"/>
          </a:p>
          <a:p>
            <a:r>
              <a:rPr lang="en-GB" sz="2000" dirty="0"/>
              <a:t>Order </a:t>
            </a:r>
            <a:r>
              <a:rPr lang="en-GB" sz="2000" dirty="0">
                <a:sym typeface="Wingdings" panose="05000000000000000000" pitchFamily="2" charset="2"/>
              </a:rPr>
              <a:t> </a:t>
            </a:r>
            <a:r>
              <a:rPr lang="en-GB" sz="2000" dirty="0" err="1">
                <a:sym typeface="Wingdings" panose="05000000000000000000" pitchFamily="2" charset="2"/>
              </a:rPr>
              <a:t>OptionalProduct</a:t>
            </a:r>
            <a:endParaRPr lang="en-GB" sz="2000" dirty="0">
              <a:sym typeface="Wingdings" panose="05000000000000000000" pitchFamily="2" charset="2"/>
            </a:endParaRPr>
          </a:p>
          <a:p>
            <a:pPr marL="457200" lvl="1" indent="0">
              <a:buNone/>
            </a:pPr>
            <a:r>
              <a:rPr lang="en-GB" sz="2000" dirty="0">
                <a:solidFill>
                  <a:srgbClr val="FF0000"/>
                </a:solidFill>
                <a:sym typeface="Wingdings" panose="05000000000000000000" pitchFamily="2" charset="2"/>
              </a:rPr>
              <a:t>@</a:t>
            </a:r>
            <a:r>
              <a:rPr lang="en-GB" sz="2000" dirty="0" err="1">
                <a:solidFill>
                  <a:srgbClr val="FF0000"/>
                </a:solidFill>
                <a:sym typeface="Wingdings" panose="05000000000000000000" pitchFamily="2" charset="2"/>
              </a:rPr>
              <a:t>ManyToMany</a:t>
            </a:r>
            <a:endParaRPr lang="en-GB" sz="2000" dirty="0">
              <a:solidFill>
                <a:srgbClr val="FF0000"/>
              </a:solidFill>
              <a:sym typeface="Wingdings" panose="05000000000000000000" pitchFamily="2" charset="2"/>
            </a:endParaRPr>
          </a:p>
          <a:p>
            <a:pPr marL="457200" lvl="1" indent="0">
              <a:buNone/>
            </a:pPr>
            <a:r>
              <a:rPr lang="en-GB" sz="2000" dirty="0" err="1">
                <a:sym typeface="Wingdings" panose="05000000000000000000" pitchFamily="2" charset="2"/>
              </a:rPr>
              <a:t>FetchType</a:t>
            </a:r>
            <a:r>
              <a:rPr lang="en-GB" sz="2000" dirty="0">
                <a:sym typeface="Wingdings" panose="05000000000000000000" pitchFamily="2" charset="2"/>
              </a:rPr>
              <a:t> = LAZY</a:t>
            </a: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err="1"/>
              <a:t>OptionalProduct</a:t>
            </a:r>
            <a:endParaRPr lang="en-GB" dirty="0"/>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cxnSpLocks/>
            <a:stCxn id="6" idx="1"/>
            <a:endCxn id="8" idx="0"/>
          </p:cNvCxnSpPr>
          <p:nvPr/>
        </p:nvCxnSpPr>
        <p:spPr>
          <a:xfrm flipH="1">
            <a:off x="2610924" y="1980049"/>
            <a:ext cx="357669"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96333" y="2105858"/>
            <a:ext cx="513282" cy="369332"/>
          </a:xfrm>
          <a:prstGeom prst="rect">
            <a:avLst/>
          </a:prstGeom>
          <a:noFill/>
        </p:spPr>
        <p:txBody>
          <a:bodyPr wrap="none" rtlCol="0">
            <a:spAutoFit/>
          </a:bodyPr>
          <a:lstStyle/>
          <a:p>
            <a:r>
              <a:rPr lang="en-GB" dirty="0"/>
              <a:t>0:N</a:t>
            </a:r>
          </a:p>
        </p:txBody>
      </p:sp>
      <p:sp>
        <p:nvSpPr>
          <p:cNvPr id="12" name="TextBox 11"/>
          <p:cNvSpPr txBox="1"/>
          <p:nvPr/>
        </p:nvSpPr>
        <p:spPr>
          <a:xfrm>
            <a:off x="1773449" y="2110316"/>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820508" y="1355558"/>
            <a:ext cx="1165731" cy="369332"/>
          </a:xfrm>
          <a:prstGeom prst="rect">
            <a:avLst/>
          </a:prstGeom>
          <a:noFill/>
        </p:spPr>
        <p:txBody>
          <a:bodyPr wrap="square" rtlCol="0">
            <a:spAutoFit/>
          </a:bodyPr>
          <a:lstStyle/>
          <a:p>
            <a:r>
              <a:rPr lang="en-GB" dirty="0"/>
              <a:t>associated</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err="1"/>
              <a:t>OptionalProduct</a:t>
            </a:r>
            <a:endParaRPr lang="en-GB" dirty="0"/>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err="1"/>
              <a:t>OptionalProduct</a:t>
            </a:r>
            <a:endParaRPr lang="en-GB" dirty="0"/>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66907" y="3028763"/>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92043" y="4341086"/>
            <a:ext cx="300082" cy="369332"/>
          </a:xfrm>
          <a:prstGeom prst="rect">
            <a:avLst/>
          </a:prstGeom>
          <a:noFill/>
        </p:spPr>
        <p:txBody>
          <a:bodyPr wrap="none" rtlCol="0">
            <a:spAutoFit/>
          </a:bodyPr>
          <a:lstStyle/>
          <a:p>
            <a:r>
              <a:rPr lang="en-GB" dirty="0"/>
              <a:t>*</a:t>
            </a:r>
          </a:p>
        </p:txBody>
      </p:sp>
    </p:spTree>
    <p:extLst>
      <p:ext uri="{BB962C8B-B14F-4D97-AF65-F5344CB8AC3E}">
        <p14:creationId xmlns:p14="http://schemas.microsoft.com/office/powerpoint/2010/main" val="1098158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473E93-F92F-F141-8C2A-2855B9F2E41E}"/>
              </a:ext>
            </a:extLst>
          </p:cNvPr>
          <p:cNvSpPr>
            <a:spLocks noGrp="1"/>
          </p:cNvSpPr>
          <p:nvPr>
            <p:ph type="ctrTitle"/>
          </p:nvPr>
        </p:nvSpPr>
        <p:spPr>
          <a:xfrm>
            <a:off x="685800" y="2235200"/>
            <a:ext cx="7772400" cy="2387600"/>
          </a:xfrm>
        </p:spPr>
        <p:txBody>
          <a:bodyPr anchor="ctr">
            <a:normAutofit/>
          </a:bodyPr>
          <a:lstStyle/>
          <a:p>
            <a:r>
              <a:rPr lang="it-IT" sz="8000" dirty="0">
                <a:latin typeface="Graphik" panose="020B0503030202060203" pitchFamily="34" charset="77"/>
                <a:cs typeface="Geeza Pro" panose="02000400000000000000" pitchFamily="2" charset="-78"/>
              </a:rPr>
              <a:t>PRELIMINARY</a:t>
            </a:r>
            <a:br>
              <a:rPr lang="it-IT" sz="8000" dirty="0">
                <a:latin typeface="Graphik" panose="020B0503030202060203" pitchFamily="34" charset="77"/>
                <a:cs typeface="Geeza Pro" panose="02000400000000000000" pitchFamily="2" charset="-78"/>
              </a:rPr>
            </a:br>
            <a:r>
              <a:rPr lang="it-IT" sz="8000" dirty="0">
                <a:latin typeface="Graphik" panose="020B0503030202060203" pitchFamily="34" charset="77"/>
                <a:cs typeface="Geeza Pro" panose="02000400000000000000" pitchFamily="2" charset="-78"/>
              </a:rPr>
              <a:t>INFORMATION</a:t>
            </a:r>
            <a:endParaRPr lang="it-IT" dirty="0">
              <a:latin typeface="Graphik" panose="020B0503030202060203" pitchFamily="34" charset="77"/>
              <a:cs typeface="Geeza Pro" panose="02000400000000000000" pitchFamily="2" charset="-78"/>
            </a:endParaRPr>
          </a:p>
        </p:txBody>
      </p:sp>
    </p:spTree>
    <p:extLst>
      <p:ext uri="{BB962C8B-B14F-4D97-AF65-F5344CB8AC3E}">
        <p14:creationId xmlns:p14="http://schemas.microsoft.com/office/powerpoint/2010/main" val="28097296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“associated” </a:t>
            </a:r>
          </a:p>
        </p:txBody>
      </p:sp>
      <p:sp>
        <p:nvSpPr>
          <p:cNvPr id="5" name="Content Placeholder 4"/>
          <p:cNvSpPr>
            <a:spLocks noGrp="1"/>
          </p:cNvSpPr>
          <p:nvPr>
            <p:ph sz="half" idx="2"/>
          </p:nvPr>
        </p:nvSpPr>
        <p:spPr>
          <a:xfrm>
            <a:off x="4680478" y="1540224"/>
            <a:ext cx="4463522" cy="4351338"/>
          </a:xfrm>
        </p:spPr>
        <p:txBody>
          <a:bodyPr>
            <a:normAutofit/>
          </a:bodyPr>
          <a:lstStyle/>
          <a:p>
            <a:r>
              <a:rPr lang="en-GB" sz="2000" dirty="0" err="1"/>
              <a:t>ServicePackage</a:t>
            </a:r>
            <a:r>
              <a:rPr lang="en-GB" sz="2000" dirty="0"/>
              <a:t> </a:t>
            </a:r>
            <a:r>
              <a:rPr lang="en-GB" sz="2000" dirty="0">
                <a:sym typeface="Wingdings" panose="05000000000000000000" pitchFamily="2" charset="2"/>
              </a:rPr>
              <a:t></a:t>
            </a:r>
            <a:r>
              <a:rPr lang="en-GB" sz="2000" dirty="0"/>
              <a:t> </a:t>
            </a:r>
            <a:r>
              <a:rPr lang="en-GB" sz="2000" dirty="0" err="1"/>
              <a:t>ValidityPeriod</a:t>
            </a:r>
            <a:endParaRPr lang="en-GB" sz="2000" dirty="0"/>
          </a:p>
          <a:p>
            <a:pPr marL="457200" lvl="1" indent="0">
              <a:buNone/>
            </a:pPr>
            <a:r>
              <a:rPr lang="en-GB" sz="2000" dirty="0">
                <a:solidFill>
                  <a:srgbClr val="FF0000"/>
                </a:solidFill>
              </a:rPr>
              <a:t>@</a:t>
            </a:r>
            <a:r>
              <a:rPr lang="en-GB" sz="2000" dirty="0" err="1">
                <a:solidFill>
                  <a:srgbClr val="FF0000"/>
                </a:solidFill>
              </a:rPr>
              <a:t>ManyToMany</a:t>
            </a:r>
            <a:endParaRPr lang="en-GB" sz="2000" dirty="0">
              <a:solidFill>
                <a:srgbClr val="FF0000"/>
              </a:solidFill>
            </a:endParaRPr>
          </a:p>
          <a:p>
            <a:pPr marL="457200" lvl="1" indent="0">
              <a:buNone/>
            </a:pPr>
            <a:r>
              <a:rPr lang="en-GB" sz="2000" dirty="0" err="1"/>
              <a:t>FetchType</a:t>
            </a:r>
            <a:r>
              <a:rPr lang="en-GB" sz="2000" dirty="0"/>
              <a:t> = LAZY</a:t>
            </a:r>
          </a:p>
          <a:p>
            <a:pPr marL="457200" lvl="1" indent="0">
              <a:buNone/>
            </a:pPr>
            <a:r>
              <a:rPr lang="en-GB" sz="2000" dirty="0" err="1"/>
              <a:t>CascadeType</a:t>
            </a:r>
            <a:r>
              <a:rPr lang="en-GB" sz="2000" dirty="0"/>
              <a:t> = {</a:t>
            </a:r>
          </a:p>
          <a:p>
            <a:pPr marL="457200" lvl="1" indent="0">
              <a:buNone/>
            </a:pPr>
            <a:r>
              <a:rPr lang="en-GB" sz="2000" dirty="0"/>
              <a:t>PERSIST, MERGE, REFRESH, DETACH</a:t>
            </a:r>
          </a:p>
          <a:p>
            <a:pPr marL="457200" lvl="1" indent="0">
              <a:buNone/>
            </a:pPr>
            <a:r>
              <a:rPr lang="en-GB" sz="2000" dirty="0"/>
              <a:t>}</a:t>
            </a:r>
          </a:p>
          <a:p>
            <a:pPr marL="457200" lvl="1" indent="0">
              <a:buNone/>
            </a:pPr>
            <a:endParaRPr lang="en-GB" sz="2000" dirty="0"/>
          </a:p>
          <a:p>
            <a:r>
              <a:rPr lang="en-GB" sz="2000" dirty="0" err="1"/>
              <a:t>ValidityPeriod</a:t>
            </a:r>
            <a:r>
              <a:rPr lang="en-GB" sz="2000" dirty="0"/>
              <a:t> </a:t>
            </a:r>
            <a:r>
              <a:rPr lang="en-GB" sz="2000" dirty="0">
                <a:sym typeface="Wingdings" panose="05000000000000000000" pitchFamily="2" charset="2"/>
              </a:rPr>
              <a:t> </a:t>
            </a:r>
            <a:r>
              <a:rPr lang="en-GB" sz="2000" dirty="0" err="1">
                <a:sym typeface="Wingdings" panose="05000000000000000000" pitchFamily="2" charset="2"/>
              </a:rPr>
              <a:t>ServicePackage</a:t>
            </a:r>
            <a:endParaRPr lang="en-GB" sz="2000" dirty="0">
              <a:sym typeface="Wingdings" panose="05000000000000000000" pitchFamily="2" charset="2"/>
            </a:endParaRPr>
          </a:p>
          <a:p>
            <a:pPr marL="457200" lvl="1" indent="0">
              <a:buNone/>
            </a:pPr>
            <a:r>
              <a:rPr lang="en-GB" sz="2000" dirty="0">
                <a:solidFill>
                  <a:srgbClr val="FF0000"/>
                </a:solidFill>
                <a:sym typeface="Wingdings" panose="05000000000000000000" pitchFamily="2" charset="2"/>
              </a:rPr>
              <a:t>@</a:t>
            </a:r>
            <a:r>
              <a:rPr lang="en-GB" sz="2000" dirty="0" err="1">
                <a:solidFill>
                  <a:srgbClr val="FF0000"/>
                </a:solidFill>
                <a:sym typeface="Wingdings" panose="05000000000000000000" pitchFamily="2" charset="2"/>
              </a:rPr>
              <a:t>ManyToMany</a:t>
            </a:r>
            <a:endParaRPr lang="en-GB" sz="2000" dirty="0">
              <a:solidFill>
                <a:srgbClr val="FF0000"/>
              </a:solidFill>
              <a:sym typeface="Wingdings" panose="05000000000000000000" pitchFamily="2" charset="2"/>
            </a:endParaRPr>
          </a:p>
          <a:p>
            <a:pPr marL="457200" lvl="1" indent="0">
              <a:buNone/>
            </a:pPr>
            <a:r>
              <a:rPr lang="en-GB" sz="2000" dirty="0" err="1">
                <a:sym typeface="Wingdings" panose="05000000000000000000" pitchFamily="2" charset="2"/>
              </a:rPr>
              <a:t>FetchType</a:t>
            </a:r>
            <a:r>
              <a:rPr lang="en-GB" sz="2000" dirty="0">
                <a:sym typeface="Wingdings" panose="05000000000000000000" pitchFamily="2" charset="2"/>
              </a:rPr>
              <a:t> = LAZY</a:t>
            </a: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ValidityPeriod</a:t>
            </a:r>
            <a:endParaRPr lang="en-GB" dirty="0"/>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err="1"/>
              <a:t>ServicePackage</a:t>
            </a:r>
            <a:endParaRPr lang="en-GB" dirty="0"/>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cxnSpLocks/>
            <a:stCxn id="6" idx="1"/>
            <a:endCxn id="8" idx="0"/>
          </p:cNvCxnSpPr>
          <p:nvPr/>
        </p:nvCxnSpPr>
        <p:spPr>
          <a:xfrm flipH="1">
            <a:off x="2610924" y="1980049"/>
            <a:ext cx="357669"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96333" y="2105858"/>
            <a:ext cx="513282" cy="369332"/>
          </a:xfrm>
          <a:prstGeom prst="rect">
            <a:avLst/>
          </a:prstGeom>
          <a:noFill/>
        </p:spPr>
        <p:txBody>
          <a:bodyPr wrap="none" rtlCol="0">
            <a:spAutoFit/>
          </a:bodyPr>
          <a:lstStyle/>
          <a:p>
            <a:r>
              <a:rPr lang="en-GB" dirty="0"/>
              <a:t>0:N</a:t>
            </a:r>
          </a:p>
        </p:txBody>
      </p:sp>
      <p:sp>
        <p:nvSpPr>
          <p:cNvPr id="12" name="TextBox 11"/>
          <p:cNvSpPr txBox="1"/>
          <p:nvPr/>
        </p:nvSpPr>
        <p:spPr>
          <a:xfrm>
            <a:off x="1773449" y="2110316"/>
            <a:ext cx="513282" cy="369332"/>
          </a:xfrm>
          <a:prstGeom prst="rect">
            <a:avLst/>
          </a:prstGeom>
          <a:noFill/>
        </p:spPr>
        <p:txBody>
          <a:bodyPr wrap="none" rtlCol="0">
            <a:spAutoFit/>
          </a:bodyPr>
          <a:lstStyle/>
          <a:p>
            <a:r>
              <a:rPr lang="en-GB" dirty="0"/>
              <a:t>1:N</a:t>
            </a:r>
          </a:p>
        </p:txBody>
      </p:sp>
      <p:sp>
        <p:nvSpPr>
          <p:cNvPr id="13" name="TextBox 12"/>
          <p:cNvSpPr txBox="1"/>
          <p:nvPr/>
        </p:nvSpPr>
        <p:spPr>
          <a:xfrm>
            <a:off x="1820508" y="1355558"/>
            <a:ext cx="1165731" cy="369332"/>
          </a:xfrm>
          <a:prstGeom prst="rect">
            <a:avLst/>
          </a:prstGeom>
          <a:noFill/>
        </p:spPr>
        <p:txBody>
          <a:bodyPr wrap="square" rtlCol="0">
            <a:spAutoFit/>
          </a:bodyPr>
          <a:lstStyle/>
          <a:p>
            <a:r>
              <a:rPr lang="en-GB" dirty="0"/>
              <a:t>associated</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ValidityPeriod</a:t>
            </a:r>
            <a:endParaRPr lang="en-GB" dirty="0"/>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err="1"/>
              <a:t>ServicePackage</a:t>
            </a:r>
            <a:endParaRPr lang="en-GB" dirty="0"/>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ValidityPeriod</a:t>
            </a:r>
            <a:endParaRPr lang="en-GB" dirty="0"/>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err="1"/>
              <a:t>ServicePackage</a:t>
            </a:r>
            <a:endParaRPr lang="en-GB" dirty="0"/>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66907" y="3028763"/>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92043" y="4341086"/>
            <a:ext cx="300082" cy="369332"/>
          </a:xfrm>
          <a:prstGeom prst="rect">
            <a:avLst/>
          </a:prstGeom>
          <a:noFill/>
        </p:spPr>
        <p:txBody>
          <a:bodyPr wrap="none" rtlCol="0">
            <a:spAutoFit/>
          </a:bodyPr>
          <a:lstStyle/>
          <a:p>
            <a:r>
              <a:rPr lang="en-GB" dirty="0"/>
              <a:t>*</a:t>
            </a:r>
          </a:p>
        </p:txBody>
      </p:sp>
    </p:spTree>
    <p:extLst>
      <p:ext uri="{BB962C8B-B14F-4D97-AF65-F5344CB8AC3E}">
        <p14:creationId xmlns:p14="http://schemas.microsoft.com/office/powerpoint/2010/main" val="40563334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“associated” </a:t>
            </a:r>
          </a:p>
        </p:txBody>
      </p:sp>
      <p:sp>
        <p:nvSpPr>
          <p:cNvPr id="5" name="Content Placeholder 4"/>
          <p:cNvSpPr>
            <a:spLocks noGrp="1"/>
          </p:cNvSpPr>
          <p:nvPr>
            <p:ph sz="half" idx="2"/>
          </p:nvPr>
        </p:nvSpPr>
        <p:spPr>
          <a:xfrm>
            <a:off x="4680479" y="1540224"/>
            <a:ext cx="4376057" cy="4351338"/>
          </a:xfrm>
        </p:spPr>
        <p:txBody>
          <a:bodyPr>
            <a:noAutofit/>
          </a:bodyPr>
          <a:lstStyle/>
          <a:p>
            <a:r>
              <a:rPr lang="en-GB" sz="2000" dirty="0" err="1"/>
              <a:t>ServicePackage</a:t>
            </a:r>
            <a:r>
              <a:rPr lang="en-GB" sz="2000" dirty="0"/>
              <a:t> </a:t>
            </a:r>
            <a:r>
              <a:rPr lang="en-GB" sz="2000" dirty="0">
                <a:sym typeface="Wingdings" panose="05000000000000000000" pitchFamily="2" charset="2"/>
              </a:rPr>
              <a:t></a:t>
            </a:r>
            <a:r>
              <a:rPr lang="en-GB" sz="2000" dirty="0"/>
              <a:t> </a:t>
            </a:r>
            <a:r>
              <a:rPr lang="en-GB" sz="2000" dirty="0" err="1"/>
              <a:t>OptionalProduct</a:t>
            </a:r>
            <a:endParaRPr lang="en-GB" sz="2000" dirty="0"/>
          </a:p>
          <a:p>
            <a:pPr marL="457200" lvl="1" indent="0">
              <a:buNone/>
            </a:pPr>
            <a:r>
              <a:rPr lang="en-GB" sz="2000" dirty="0">
                <a:solidFill>
                  <a:srgbClr val="FF0000"/>
                </a:solidFill>
              </a:rPr>
              <a:t>@</a:t>
            </a:r>
            <a:r>
              <a:rPr lang="en-GB" sz="2000" dirty="0" err="1">
                <a:solidFill>
                  <a:srgbClr val="FF0000"/>
                </a:solidFill>
              </a:rPr>
              <a:t>ManyToMany</a:t>
            </a:r>
            <a:endParaRPr lang="en-GB" sz="2000" dirty="0">
              <a:solidFill>
                <a:srgbClr val="FF0000"/>
              </a:solidFill>
            </a:endParaRPr>
          </a:p>
          <a:p>
            <a:pPr marL="457200" lvl="1" indent="0">
              <a:buNone/>
            </a:pPr>
            <a:r>
              <a:rPr lang="en-GB" sz="2000" dirty="0" err="1"/>
              <a:t>FetchType</a:t>
            </a:r>
            <a:r>
              <a:rPr lang="en-GB" sz="2000" dirty="0"/>
              <a:t> = LAZY</a:t>
            </a:r>
          </a:p>
          <a:p>
            <a:pPr marL="457200" lvl="1" indent="0">
              <a:buNone/>
            </a:pPr>
            <a:r>
              <a:rPr lang="en-GB" sz="2000" dirty="0" err="1"/>
              <a:t>CascadeType</a:t>
            </a:r>
            <a:r>
              <a:rPr lang="en-GB" sz="2000" dirty="0"/>
              <a:t> = {</a:t>
            </a:r>
          </a:p>
          <a:p>
            <a:pPr marL="457200" lvl="1" indent="0">
              <a:buNone/>
            </a:pPr>
            <a:r>
              <a:rPr lang="en-GB" sz="2000" dirty="0"/>
              <a:t>PERSIST, MERGE, REFRESH, DETACH</a:t>
            </a:r>
          </a:p>
          <a:p>
            <a:pPr marL="457200" lvl="1" indent="0">
              <a:buNone/>
            </a:pPr>
            <a:r>
              <a:rPr lang="en-GB" sz="2000" dirty="0"/>
              <a:t>}</a:t>
            </a:r>
          </a:p>
          <a:p>
            <a:pPr marL="457200" lvl="1" indent="0">
              <a:buNone/>
            </a:pPr>
            <a:endParaRPr lang="en-GB" sz="2000" dirty="0"/>
          </a:p>
          <a:p>
            <a:r>
              <a:rPr lang="en-GB" sz="2000" dirty="0" err="1"/>
              <a:t>OptionalProduct</a:t>
            </a:r>
            <a:r>
              <a:rPr lang="en-GB" sz="2000" dirty="0"/>
              <a:t> </a:t>
            </a:r>
            <a:r>
              <a:rPr lang="en-GB" sz="2000" dirty="0">
                <a:sym typeface="Wingdings" panose="05000000000000000000" pitchFamily="2" charset="2"/>
              </a:rPr>
              <a:t> </a:t>
            </a:r>
            <a:r>
              <a:rPr lang="en-GB" sz="2000" dirty="0" err="1">
                <a:sym typeface="Wingdings" panose="05000000000000000000" pitchFamily="2" charset="2"/>
              </a:rPr>
              <a:t>ServicePackage</a:t>
            </a:r>
            <a:endParaRPr lang="en-GB" sz="2000" dirty="0">
              <a:sym typeface="Wingdings" panose="05000000000000000000" pitchFamily="2" charset="2"/>
            </a:endParaRPr>
          </a:p>
          <a:p>
            <a:pPr marL="457200" lvl="1" indent="0">
              <a:buNone/>
            </a:pPr>
            <a:r>
              <a:rPr lang="en-GB" sz="2000" dirty="0">
                <a:solidFill>
                  <a:srgbClr val="FF0000"/>
                </a:solidFill>
                <a:sym typeface="Wingdings" panose="05000000000000000000" pitchFamily="2" charset="2"/>
              </a:rPr>
              <a:t>@</a:t>
            </a:r>
            <a:r>
              <a:rPr lang="en-GB" sz="2000" dirty="0" err="1">
                <a:solidFill>
                  <a:srgbClr val="FF0000"/>
                </a:solidFill>
                <a:sym typeface="Wingdings" panose="05000000000000000000" pitchFamily="2" charset="2"/>
              </a:rPr>
              <a:t>ManyToMany</a:t>
            </a:r>
            <a:endParaRPr lang="en-GB" sz="2000" dirty="0">
              <a:solidFill>
                <a:srgbClr val="FF0000"/>
              </a:solidFill>
              <a:sym typeface="Wingdings" panose="05000000000000000000" pitchFamily="2" charset="2"/>
            </a:endParaRPr>
          </a:p>
          <a:p>
            <a:pPr marL="457200" lvl="1" indent="0">
              <a:buNone/>
            </a:pPr>
            <a:r>
              <a:rPr lang="en-GB" sz="2000" dirty="0" err="1">
                <a:sym typeface="Wingdings" panose="05000000000000000000" pitchFamily="2" charset="2"/>
              </a:rPr>
              <a:t>FetchType</a:t>
            </a:r>
            <a:r>
              <a:rPr lang="en-GB" sz="2000" dirty="0">
                <a:sym typeface="Wingdings" panose="05000000000000000000" pitchFamily="2" charset="2"/>
              </a:rPr>
              <a:t> = LAZY</a:t>
            </a: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err="1"/>
              <a:t>OptionalProduct</a:t>
            </a:r>
            <a:endParaRPr lang="en-GB" dirty="0"/>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err="1"/>
              <a:t>ServicePackage</a:t>
            </a:r>
            <a:endParaRPr lang="en-GB" dirty="0"/>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cxnSpLocks/>
            <a:stCxn id="6" idx="1"/>
            <a:endCxn id="8" idx="0"/>
          </p:cNvCxnSpPr>
          <p:nvPr/>
        </p:nvCxnSpPr>
        <p:spPr>
          <a:xfrm flipH="1">
            <a:off x="2610924" y="1980049"/>
            <a:ext cx="357669"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96333" y="2105858"/>
            <a:ext cx="513282" cy="369332"/>
          </a:xfrm>
          <a:prstGeom prst="rect">
            <a:avLst/>
          </a:prstGeom>
          <a:noFill/>
        </p:spPr>
        <p:txBody>
          <a:bodyPr wrap="none" rtlCol="0">
            <a:spAutoFit/>
          </a:bodyPr>
          <a:lstStyle/>
          <a:p>
            <a:r>
              <a:rPr lang="en-GB" dirty="0"/>
              <a:t>1:N</a:t>
            </a:r>
          </a:p>
        </p:txBody>
      </p:sp>
      <p:sp>
        <p:nvSpPr>
          <p:cNvPr id="12" name="TextBox 11"/>
          <p:cNvSpPr txBox="1"/>
          <p:nvPr/>
        </p:nvSpPr>
        <p:spPr>
          <a:xfrm>
            <a:off x="1773449" y="2110316"/>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820508" y="1355558"/>
            <a:ext cx="1165731" cy="369332"/>
          </a:xfrm>
          <a:prstGeom prst="rect">
            <a:avLst/>
          </a:prstGeom>
          <a:noFill/>
        </p:spPr>
        <p:txBody>
          <a:bodyPr wrap="square" rtlCol="0">
            <a:spAutoFit/>
          </a:bodyPr>
          <a:lstStyle/>
          <a:p>
            <a:r>
              <a:rPr lang="en-GB" dirty="0"/>
              <a:t>associated</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err="1"/>
              <a:t>OptionalProduct</a:t>
            </a:r>
            <a:endParaRPr lang="en-GB" dirty="0"/>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err="1"/>
              <a:t>ServicePackage</a:t>
            </a:r>
            <a:endParaRPr lang="en-GB" dirty="0"/>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err="1"/>
              <a:t>OptionalProduct</a:t>
            </a:r>
            <a:endParaRPr lang="en-GB" dirty="0"/>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err="1"/>
              <a:t>ServicePackage</a:t>
            </a:r>
            <a:endParaRPr lang="en-GB" dirty="0"/>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66907" y="3028763"/>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92043" y="4341086"/>
            <a:ext cx="300082" cy="369332"/>
          </a:xfrm>
          <a:prstGeom prst="rect">
            <a:avLst/>
          </a:prstGeom>
          <a:noFill/>
        </p:spPr>
        <p:txBody>
          <a:bodyPr wrap="none" rtlCol="0">
            <a:spAutoFit/>
          </a:bodyPr>
          <a:lstStyle/>
          <a:p>
            <a:r>
              <a:rPr lang="en-GB" dirty="0"/>
              <a:t>*</a:t>
            </a:r>
          </a:p>
        </p:txBody>
      </p:sp>
    </p:spTree>
    <p:extLst>
      <p:ext uri="{BB962C8B-B14F-4D97-AF65-F5344CB8AC3E}">
        <p14:creationId xmlns:p14="http://schemas.microsoft.com/office/powerpoint/2010/main" val="20559468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“comprise” </a:t>
            </a:r>
          </a:p>
        </p:txBody>
      </p:sp>
      <p:sp>
        <p:nvSpPr>
          <p:cNvPr id="5" name="Content Placeholder 4"/>
          <p:cNvSpPr>
            <a:spLocks noGrp="1"/>
          </p:cNvSpPr>
          <p:nvPr>
            <p:ph sz="half" idx="2"/>
          </p:nvPr>
        </p:nvSpPr>
        <p:spPr>
          <a:xfrm>
            <a:off x="4680479" y="1540224"/>
            <a:ext cx="4376057" cy="4351338"/>
          </a:xfrm>
        </p:spPr>
        <p:txBody>
          <a:bodyPr>
            <a:noAutofit/>
          </a:bodyPr>
          <a:lstStyle/>
          <a:p>
            <a:r>
              <a:rPr lang="en-GB" sz="2000" dirty="0" err="1"/>
              <a:t>ServicePackage</a:t>
            </a:r>
            <a:r>
              <a:rPr lang="en-GB" sz="2000" dirty="0"/>
              <a:t> </a:t>
            </a:r>
            <a:r>
              <a:rPr lang="en-GB" sz="2000" dirty="0">
                <a:sym typeface="Wingdings" panose="05000000000000000000" pitchFamily="2" charset="2"/>
              </a:rPr>
              <a:t></a:t>
            </a:r>
            <a:r>
              <a:rPr lang="en-GB" sz="2000" dirty="0"/>
              <a:t> Service</a:t>
            </a:r>
          </a:p>
          <a:p>
            <a:pPr marL="457200" lvl="1" indent="0">
              <a:buNone/>
            </a:pPr>
            <a:r>
              <a:rPr lang="en-GB" sz="2000" dirty="0">
                <a:solidFill>
                  <a:srgbClr val="FF0000"/>
                </a:solidFill>
              </a:rPr>
              <a:t>@</a:t>
            </a:r>
            <a:r>
              <a:rPr lang="en-GB" sz="2000" dirty="0" err="1">
                <a:solidFill>
                  <a:srgbClr val="FF0000"/>
                </a:solidFill>
              </a:rPr>
              <a:t>ManyToMany</a:t>
            </a:r>
            <a:endParaRPr lang="en-GB" sz="2000" dirty="0">
              <a:solidFill>
                <a:srgbClr val="FF0000"/>
              </a:solidFill>
            </a:endParaRPr>
          </a:p>
          <a:p>
            <a:pPr marL="457200" lvl="1" indent="0">
              <a:buNone/>
            </a:pPr>
            <a:r>
              <a:rPr lang="en-GB" sz="2000" dirty="0" err="1"/>
              <a:t>FetchType</a:t>
            </a:r>
            <a:r>
              <a:rPr lang="en-GB" sz="2000" dirty="0"/>
              <a:t> = EAGER</a:t>
            </a:r>
          </a:p>
          <a:p>
            <a:pPr marL="457200" lvl="1" indent="0">
              <a:buNone/>
            </a:pPr>
            <a:r>
              <a:rPr lang="en-GB" sz="2000" dirty="0" err="1"/>
              <a:t>CascadeType</a:t>
            </a:r>
            <a:r>
              <a:rPr lang="en-GB" sz="2000" dirty="0"/>
              <a:t> = {</a:t>
            </a:r>
          </a:p>
          <a:p>
            <a:pPr marL="457200" lvl="1" indent="0">
              <a:buNone/>
            </a:pPr>
            <a:r>
              <a:rPr lang="en-GB" sz="2000" dirty="0"/>
              <a:t>PERSIST, MERGE, REFRESH, DETACH</a:t>
            </a:r>
          </a:p>
          <a:p>
            <a:pPr marL="457200" lvl="1" indent="0">
              <a:buNone/>
            </a:pPr>
            <a:r>
              <a:rPr lang="en-GB" sz="2000" dirty="0"/>
              <a:t>}</a:t>
            </a:r>
          </a:p>
          <a:p>
            <a:pPr marL="457200" lvl="1" indent="0">
              <a:buNone/>
            </a:pPr>
            <a:endParaRPr lang="en-GB" sz="2000" dirty="0"/>
          </a:p>
          <a:p>
            <a:r>
              <a:rPr lang="en-GB" sz="2000" dirty="0" err="1"/>
              <a:t>ServicePackage</a:t>
            </a:r>
            <a:r>
              <a:rPr lang="en-GB" sz="2000" dirty="0"/>
              <a:t> </a:t>
            </a:r>
            <a:r>
              <a:rPr lang="en-GB" sz="2000" dirty="0">
                <a:sym typeface="Wingdings" panose="05000000000000000000" pitchFamily="2" charset="2"/>
              </a:rPr>
              <a:t> Service</a:t>
            </a:r>
          </a:p>
          <a:p>
            <a:pPr marL="457200" lvl="1" indent="0">
              <a:buNone/>
            </a:pPr>
            <a:r>
              <a:rPr lang="en-GB" sz="2000" dirty="0">
                <a:solidFill>
                  <a:srgbClr val="FF0000"/>
                </a:solidFill>
                <a:sym typeface="Wingdings" panose="05000000000000000000" pitchFamily="2" charset="2"/>
              </a:rPr>
              <a:t>@</a:t>
            </a:r>
            <a:r>
              <a:rPr lang="en-GB" sz="2000" dirty="0" err="1">
                <a:solidFill>
                  <a:srgbClr val="FF0000"/>
                </a:solidFill>
                <a:sym typeface="Wingdings" panose="05000000000000000000" pitchFamily="2" charset="2"/>
              </a:rPr>
              <a:t>ManyToMany</a:t>
            </a:r>
            <a:endParaRPr lang="en-GB" sz="2000" dirty="0">
              <a:solidFill>
                <a:srgbClr val="FF0000"/>
              </a:solidFill>
              <a:sym typeface="Wingdings" panose="05000000000000000000" pitchFamily="2" charset="2"/>
            </a:endParaRPr>
          </a:p>
          <a:p>
            <a:pPr marL="457200" lvl="1" indent="0">
              <a:buNone/>
            </a:pPr>
            <a:r>
              <a:rPr lang="en-GB" sz="2000" dirty="0" err="1">
                <a:sym typeface="Wingdings" panose="05000000000000000000" pitchFamily="2" charset="2"/>
              </a:rPr>
              <a:t>FetchType</a:t>
            </a:r>
            <a:r>
              <a:rPr lang="en-GB" sz="2000" dirty="0">
                <a:sym typeface="Wingdings" panose="05000000000000000000" pitchFamily="2" charset="2"/>
              </a:rPr>
              <a:t> = LAZY</a:t>
            </a: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a:t>Service</a:t>
            </a:r>
            <a:endParaRPr lang="en-GB" dirty="0"/>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err="1"/>
              <a:t>ServicePackage</a:t>
            </a:r>
            <a:endParaRPr lang="en-GB" dirty="0"/>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cxnSpLocks/>
            <a:stCxn id="6" idx="1"/>
            <a:endCxn id="8" idx="0"/>
          </p:cNvCxnSpPr>
          <p:nvPr/>
        </p:nvCxnSpPr>
        <p:spPr>
          <a:xfrm flipH="1">
            <a:off x="2610924" y="1980049"/>
            <a:ext cx="357669"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96333" y="2105858"/>
            <a:ext cx="513282" cy="369332"/>
          </a:xfrm>
          <a:prstGeom prst="rect">
            <a:avLst/>
          </a:prstGeom>
          <a:noFill/>
        </p:spPr>
        <p:txBody>
          <a:bodyPr wrap="none" rtlCol="0">
            <a:spAutoFit/>
          </a:bodyPr>
          <a:lstStyle/>
          <a:p>
            <a:r>
              <a:rPr lang="en-GB" dirty="0"/>
              <a:t>1:N</a:t>
            </a:r>
          </a:p>
        </p:txBody>
      </p:sp>
      <p:sp>
        <p:nvSpPr>
          <p:cNvPr id="12" name="TextBox 11"/>
          <p:cNvSpPr txBox="1"/>
          <p:nvPr/>
        </p:nvSpPr>
        <p:spPr>
          <a:xfrm>
            <a:off x="1773449" y="2110316"/>
            <a:ext cx="481222" cy="369332"/>
          </a:xfrm>
          <a:prstGeom prst="rect">
            <a:avLst/>
          </a:prstGeom>
          <a:noFill/>
        </p:spPr>
        <p:txBody>
          <a:bodyPr wrap="none" rtlCol="0">
            <a:spAutoFit/>
          </a:bodyPr>
          <a:lstStyle/>
          <a:p>
            <a:r>
              <a:rPr lang="en-GB" dirty="0"/>
              <a:t>1:4</a:t>
            </a:r>
          </a:p>
        </p:txBody>
      </p:sp>
      <p:sp>
        <p:nvSpPr>
          <p:cNvPr id="13" name="TextBox 12"/>
          <p:cNvSpPr txBox="1"/>
          <p:nvPr/>
        </p:nvSpPr>
        <p:spPr>
          <a:xfrm>
            <a:off x="1875707" y="1347666"/>
            <a:ext cx="1041962" cy="369332"/>
          </a:xfrm>
          <a:prstGeom prst="rect">
            <a:avLst/>
          </a:prstGeom>
          <a:noFill/>
        </p:spPr>
        <p:txBody>
          <a:bodyPr wrap="square" rtlCol="0">
            <a:spAutoFit/>
          </a:bodyPr>
          <a:lstStyle/>
          <a:p>
            <a:r>
              <a:rPr lang="en-GB" dirty="0"/>
              <a:t>comprise</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a:t>Service</a:t>
            </a:r>
            <a:endParaRPr lang="en-GB" dirty="0"/>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err="1"/>
              <a:t>ServicePackage</a:t>
            </a:r>
            <a:endParaRPr lang="en-GB" dirty="0"/>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a:t>Service</a:t>
            </a:r>
            <a:endParaRPr lang="en-GB" dirty="0"/>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err="1"/>
              <a:t>ServicePackage</a:t>
            </a:r>
            <a:endParaRPr lang="en-GB" dirty="0"/>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66907" y="3028763"/>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92043" y="4341086"/>
            <a:ext cx="300082" cy="369332"/>
          </a:xfrm>
          <a:prstGeom prst="rect">
            <a:avLst/>
          </a:prstGeom>
          <a:noFill/>
        </p:spPr>
        <p:txBody>
          <a:bodyPr wrap="none" rtlCol="0">
            <a:spAutoFit/>
          </a:bodyPr>
          <a:lstStyle/>
          <a:p>
            <a:r>
              <a:rPr lang="en-GB" dirty="0"/>
              <a:t>*</a:t>
            </a:r>
          </a:p>
        </p:txBody>
      </p:sp>
    </p:spTree>
    <p:extLst>
      <p:ext uri="{BB962C8B-B14F-4D97-AF65-F5344CB8AC3E}">
        <p14:creationId xmlns:p14="http://schemas.microsoft.com/office/powerpoint/2010/main" val="42240533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473E93-F92F-F141-8C2A-2855B9F2E41E}"/>
              </a:ext>
            </a:extLst>
          </p:cNvPr>
          <p:cNvSpPr>
            <a:spLocks noGrp="1"/>
          </p:cNvSpPr>
          <p:nvPr>
            <p:ph type="ctrTitle"/>
          </p:nvPr>
        </p:nvSpPr>
        <p:spPr>
          <a:xfrm>
            <a:off x="685800" y="2235200"/>
            <a:ext cx="7772400" cy="2387600"/>
          </a:xfrm>
        </p:spPr>
        <p:txBody>
          <a:bodyPr anchor="ctr">
            <a:normAutofit/>
          </a:bodyPr>
          <a:lstStyle/>
          <a:p>
            <a:r>
              <a:rPr lang="it-IT" sz="8000" dirty="0" err="1">
                <a:latin typeface="Graphik" panose="020B0503030202060203" pitchFamily="34" charset="77"/>
                <a:cs typeface="Geeza Pro" panose="02000400000000000000" pitchFamily="2" charset="-78"/>
              </a:rPr>
              <a:t>Entities</a:t>
            </a:r>
            <a:r>
              <a:rPr lang="it-IT" sz="8000" dirty="0">
                <a:latin typeface="Graphik" panose="020B0503030202060203" pitchFamily="34" charset="77"/>
                <a:cs typeface="Geeza Pro" panose="02000400000000000000" pitchFamily="2" charset="-78"/>
              </a:rPr>
              <a:t> Code</a:t>
            </a:r>
            <a:endParaRPr lang="it-IT" dirty="0">
              <a:latin typeface="Graphik" panose="020B0503030202060203" pitchFamily="34" charset="77"/>
              <a:cs typeface="Geeza Pro" panose="02000400000000000000" pitchFamily="2" charset="-78"/>
            </a:endParaRPr>
          </a:p>
        </p:txBody>
      </p:sp>
    </p:spTree>
    <p:extLst>
      <p:ext uri="{BB962C8B-B14F-4D97-AF65-F5344CB8AC3E}">
        <p14:creationId xmlns:p14="http://schemas.microsoft.com/office/powerpoint/2010/main" val="10187948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F82FF8A1-A777-5148-9559-9E7DC4B0314C}"/>
              </a:ext>
            </a:extLst>
          </p:cNvPr>
          <p:cNvSpPr txBox="1">
            <a:spLocks noChangeAspect="1"/>
          </p:cNvSpPr>
          <p:nvPr/>
        </p:nvSpPr>
        <p:spPr>
          <a:xfrm>
            <a:off x="1109331" y="1289953"/>
            <a:ext cx="6925338" cy="4278094"/>
          </a:xfrm>
          <a:prstGeom prst="rect">
            <a:avLst/>
          </a:prstGeom>
          <a:noFill/>
        </p:spPr>
        <p:txBody>
          <a:bodyPr wrap="square" rtlCol="0">
            <a:spAutoFit/>
          </a:bodyPr>
          <a:lstStyle/>
          <a:p>
            <a:r>
              <a:rPr lang="it-IT" sz="1600" dirty="0">
                <a:latin typeface="Courier" pitchFamily="2" charset="0"/>
              </a:rPr>
              <a:t>@</a:t>
            </a:r>
            <a:r>
              <a:rPr lang="it-IT" sz="1600" dirty="0" err="1">
                <a:latin typeface="Courier" pitchFamily="2" charset="0"/>
              </a:rPr>
              <a:t>Entity</a:t>
            </a:r>
            <a:br>
              <a:rPr lang="it-IT" sz="1600" dirty="0">
                <a:latin typeface="Courier" pitchFamily="2" charset="0"/>
              </a:rPr>
            </a:br>
            <a:r>
              <a:rPr lang="it-IT" sz="1600" dirty="0">
                <a:latin typeface="Courier" pitchFamily="2" charset="0"/>
              </a:rPr>
              <a:t>public </a:t>
            </a:r>
            <a:r>
              <a:rPr lang="it-IT" sz="1600" dirty="0" err="1">
                <a:latin typeface="Courier" pitchFamily="2" charset="0"/>
              </a:rPr>
              <a:t>class</a:t>
            </a:r>
            <a:r>
              <a:rPr lang="it-IT" sz="1600" dirty="0">
                <a:latin typeface="Courier" pitchFamily="2" charset="0"/>
              </a:rPr>
              <a:t> </a:t>
            </a:r>
            <a:r>
              <a:rPr lang="it-IT" sz="1600" dirty="0" err="1">
                <a:latin typeface="Courier" pitchFamily="2" charset="0"/>
              </a:rPr>
              <a:t>ActivationSchedule</a:t>
            </a:r>
            <a:r>
              <a:rPr lang="it-IT" sz="1600" dirty="0">
                <a:latin typeface="Courier" pitchFamily="2" charset="0"/>
              </a:rPr>
              <a:t> {</a:t>
            </a:r>
            <a:br>
              <a:rPr lang="it-IT" sz="1600" dirty="0">
                <a:latin typeface="Courier" pitchFamily="2" charset="0"/>
              </a:rPr>
            </a:br>
            <a:br>
              <a:rPr lang="it-IT" sz="1600" dirty="0">
                <a:latin typeface="Courier" pitchFamily="2" charset="0"/>
              </a:rPr>
            </a:br>
            <a:r>
              <a:rPr lang="it-IT" sz="1600" dirty="0">
                <a:latin typeface="Courier" pitchFamily="2" charset="0"/>
              </a:rPr>
              <a:t>    @Id</a:t>
            </a:r>
            <a:br>
              <a:rPr lang="it-IT" sz="1600" dirty="0">
                <a:latin typeface="Courier" pitchFamily="2" charset="0"/>
              </a:rPr>
            </a:br>
            <a:r>
              <a:rPr lang="it-IT" sz="1600" dirty="0">
                <a:latin typeface="Courier" pitchFamily="2" charset="0"/>
              </a:rPr>
              <a:t>    @</a:t>
            </a:r>
            <a:r>
              <a:rPr lang="it-IT" sz="1600" dirty="0" err="1">
                <a:latin typeface="Courier" pitchFamily="2" charset="0"/>
              </a:rPr>
              <a:t>GeneratedValue</a:t>
            </a:r>
            <a:r>
              <a:rPr lang="it-IT" sz="1600" dirty="0">
                <a:latin typeface="Courier" pitchFamily="2" charset="0"/>
              </a:rPr>
              <a:t>(</a:t>
            </a:r>
            <a:r>
              <a:rPr lang="it-IT" sz="1600" dirty="0" err="1">
                <a:latin typeface="Courier" pitchFamily="2" charset="0"/>
              </a:rPr>
              <a:t>strategy</a:t>
            </a:r>
            <a:r>
              <a:rPr lang="it-IT" sz="1600" dirty="0">
                <a:latin typeface="Courier" pitchFamily="2" charset="0"/>
              </a:rPr>
              <a:t> = </a:t>
            </a:r>
            <a:r>
              <a:rPr lang="it-IT" sz="1600" dirty="0" err="1">
                <a:latin typeface="Courier" pitchFamily="2" charset="0"/>
              </a:rPr>
              <a:t>GenerationType.</a:t>
            </a:r>
            <a:r>
              <a:rPr lang="it-IT" sz="1600" i="1" dirty="0" err="1">
                <a:latin typeface="Courier" pitchFamily="2" charset="0"/>
              </a:rPr>
              <a:t>IDENTITY</a:t>
            </a:r>
            <a:r>
              <a:rPr lang="it-IT" sz="1600" dirty="0">
                <a:latin typeface="Courier" pitchFamily="2" charset="0"/>
              </a:rPr>
              <a:t>)</a:t>
            </a:r>
            <a:br>
              <a:rPr lang="it-IT" sz="1600" dirty="0">
                <a:latin typeface="Courier" pitchFamily="2" charset="0"/>
              </a:rPr>
            </a:br>
            <a:r>
              <a:rPr lang="it-IT" sz="1600" dirty="0">
                <a:latin typeface="Courier" pitchFamily="2" charset="0"/>
              </a:rPr>
              <a:t>    private Long id;</a:t>
            </a:r>
            <a:br>
              <a:rPr lang="it-IT" sz="1600" dirty="0">
                <a:latin typeface="Courier" pitchFamily="2" charset="0"/>
              </a:rPr>
            </a:br>
            <a:r>
              <a:rPr lang="it-IT" sz="1600" dirty="0">
                <a:latin typeface="Courier" pitchFamily="2" charset="0"/>
              </a:rPr>
              <a:t>    @</a:t>
            </a:r>
            <a:r>
              <a:rPr lang="it-IT" sz="1600" dirty="0" err="1">
                <a:latin typeface="Courier" pitchFamily="2" charset="0"/>
              </a:rPr>
              <a:t>Temporal</a:t>
            </a:r>
            <a:r>
              <a:rPr lang="it-IT" sz="1600" dirty="0">
                <a:latin typeface="Courier" pitchFamily="2" charset="0"/>
              </a:rPr>
              <a:t>(</a:t>
            </a:r>
            <a:r>
              <a:rPr lang="it-IT" sz="1600" dirty="0" err="1">
                <a:latin typeface="Courier" pitchFamily="2" charset="0"/>
              </a:rPr>
              <a:t>TemporalType.</a:t>
            </a:r>
            <a:r>
              <a:rPr lang="it-IT" sz="1600" i="1" dirty="0" err="1">
                <a:latin typeface="Courier" pitchFamily="2" charset="0"/>
              </a:rPr>
              <a:t>DATE</a:t>
            </a:r>
            <a:r>
              <a:rPr lang="it-IT" sz="1600" dirty="0">
                <a:latin typeface="Courier" pitchFamily="2" charset="0"/>
              </a:rPr>
              <a:t>)</a:t>
            </a:r>
            <a:br>
              <a:rPr lang="it-IT" sz="1600" dirty="0">
                <a:latin typeface="Courier" pitchFamily="2" charset="0"/>
              </a:rPr>
            </a:br>
            <a:r>
              <a:rPr lang="it-IT" sz="1600" dirty="0">
                <a:latin typeface="Courier" pitchFamily="2" charset="0"/>
              </a:rPr>
              <a:t>    private Date </a:t>
            </a:r>
            <a:r>
              <a:rPr lang="it-IT" sz="1600" dirty="0" err="1">
                <a:latin typeface="Courier" pitchFamily="2" charset="0"/>
              </a:rPr>
              <a:t>startDate</a:t>
            </a:r>
            <a:r>
              <a:rPr lang="it-IT" sz="1600" dirty="0">
                <a:latin typeface="Courier" pitchFamily="2" charset="0"/>
              </a:rPr>
              <a:t>;</a:t>
            </a:r>
            <a:br>
              <a:rPr lang="it-IT" sz="1600" dirty="0">
                <a:latin typeface="Courier" pitchFamily="2" charset="0"/>
              </a:rPr>
            </a:br>
            <a:r>
              <a:rPr lang="it-IT" sz="1600" dirty="0">
                <a:latin typeface="Courier" pitchFamily="2" charset="0"/>
              </a:rPr>
              <a:t>    @</a:t>
            </a:r>
            <a:r>
              <a:rPr lang="it-IT" sz="1600" dirty="0" err="1">
                <a:latin typeface="Courier" pitchFamily="2" charset="0"/>
              </a:rPr>
              <a:t>Temporal</a:t>
            </a:r>
            <a:r>
              <a:rPr lang="it-IT" sz="1600" dirty="0">
                <a:latin typeface="Courier" pitchFamily="2" charset="0"/>
              </a:rPr>
              <a:t>(</a:t>
            </a:r>
            <a:r>
              <a:rPr lang="it-IT" sz="1600" dirty="0" err="1">
                <a:latin typeface="Courier" pitchFamily="2" charset="0"/>
              </a:rPr>
              <a:t>TemporalType.</a:t>
            </a:r>
            <a:r>
              <a:rPr lang="it-IT" sz="1600" i="1" dirty="0" err="1">
                <a:latin typeface="Courier" pitchFamily="2" charset="0"/>
              </a:rPr>
              <a:t>DATE</a:t>
            </a:r>
            <a:r>
              <a:rPr lang="it-IT" sz="1600" dirty="0">
                <a:latin typeface="Courier" pitchFamily="2" charset="0"/>
              </a:rPr>
              <a:t>)</a:t>
            </a:r>
            <a:br>
              <a:rPr lang="it-IT" sz="1600" dirty="0">
                <a:latin typeface="Courier" pitchFamily="2" charset="0"/>
              </a:rPr>
            </a:br>
            <a:r>
              <a:rPr lang="it-IT" sz="1600" dirty="0">
                <a:latin typeface="Courier" pitchFamily="2" charset="0"/>
              </a:rPr>
              <a:t>    private Date </a:t>
            </a:r>
            <a:r>
              <a:rPr lang="it-IT" sz="1600" dirty="0" err="1">
                <a:latin typeface="Courier" pitchFamily="2" charset="0"/>
              </a:rPr>
              <a:t>endDate</a:t>
            </a:r>
            <a:r>
              <a:rPr lang="it-IT" sz="1600" dirty="0">
                <a:latin typeface="Courier" pitchFamily="2" charset="0"/>
              </a:rPr>
              <a:t>;</a:t>
            </a:r>
            <a:br>
              <a:rPr lang="it-IT" sz="1600" dirty="0">
                <a:latin typeface="Courier" pitchFamily="2" charset="0"/>
              </a:rPr>
            </a:br>
            <a:br>
              <a:rPr lang="it-IT" sz="1600" dirty="0">
                <a:latin typeface="Courier" pitchFamily="2" charset="0"/>
              </a:rPr>
            </a:br>
            <a:r>
              <a:rPr lang="it-IT" sz="1600" dirty="0">
                <a:latin typeface="Courier" pitchFamily="2" charset="0"/>
              </a:rPr>
              <a:t>    @</a:t>
            </a:r>
            <a:r>
              <a:rPr lang="it-IT" sz="1600" dirty="0" err="1">
                <a:latin typeface="Courier" pitchFamily="2" charset="0"/>
              </a:rPr>
              <a:t>OneToOne</a:t>
            </a:r>
            <a:r>
              <a:rPr lang="it-IT" sz="1600" dirty="0">
                <a:latin typeface="Courier" pitchFamily="2" charset="0"/>
              </a:rPr>
              <a:t>(</a:t>
            </a:r>
            <a:r>
              <a:rPr lang="it-IT" sz="1600" dirty="0" err="1">
                <a:latin typeface="Courier" pitchFamily="2" charset="0"/>
              </a:rPr>
              <a:t>fetch</a:t>
            </a:r>
            <a:r>
              <a:rPr lang="it-IT" sz="1600" dirty="0">
                <a:latin typeface="Courier" pitchFamily="2" charset="0"/>
              </a:rPr>
              <a:t> = </a:t>
            </a:r>
            <a:r>
              <a:rPr lang="it-IT" sz="1600" dirty="0" err="1">
                <a:latin typeface="Courier" pitchFamily="2" charset="0"/>
              </a:rPr>
              <a:t>FetchType.</a:t>
            </a:r>
            <a:r>
              <a:rPr lang="it-IT" sz="1600" i="1" dirty="0" err="1">
                <a:latin typeface="Courier" pitchFamily="2" charset="0"/>
              </a:rPr>
              <a:t>EAGER</a:t>
            </a:r>
            <a:r>
              <a:rPr lang="it-IT" sz="1600" dirty="0">
                <a:latin typeface="Courier" pitchFamily="2" charset="0"/>
              </a:rPr>
              <a:t>)</a:t>
            </a:r>
            <a:br>
              <a:rPr lang="it-IT" sz="1600" dirty="0">
                <a:latin typeface="Courier" pitchFamily="2" charset="0"/>
              </a:rPr>
            </a:br>
            <a:r>
              <a:rPr lang="it-IT" sz="1600" dirty="0">
                <a:latin typeface="Courier" pitchFamily="2" charset="0"/>
              </a:rPr>
              <a:t>    @</a:t>
            </a:r>
            <a:r>
              <a:rPr lang="it-IT" sz="1600" dirty="0" err="1">
                <a:latin typeface="Courier" pitchFamily="2" charset="0"/>
              </a:rPr>
              <a:t>JoinColumn</a:t>
            </a:r>
            <a:r>
              <a:rPr lang="it-IT" sz="1600" dirty="0">
                <a:latin typeface="Courier" pitchFamily="2" charset="0"/>
              </a:rPr>
              <a:t>(</a:t>
            </a:r>
            <a:r>
              <a:rPr lang="it-IT" sz="1600" dirty="0" err="1">
                <a:latin typeface="Courier" pitchFamily="2" charset="0"/>
              </a:rPr>
              <a:t>name</a:t>
            </a:r>
            <a:r>
              <a:rPr lang="it-IT" sz="1600" dirty="0">
                <a:latin typeface="Courier" pitchFamily="2" charset="0"/>
              </a:rPr>
              <a:t> = "</a:t>
            </a:r>
            <a:r>
              <a:rPr lang="it-IT" sz="1600" dirty="0" err="1">
                <a:latin typeface="Courier" pitchFamily="2" charset="0"/>
              </a:rPr>
              <a:t>userOrderIdFK</a:t>
            </a:r>
            <a:r>
              <a:rPr lang="it-IT" sz="1600" dirty="0">
                <a:latin typeface="Courier" pitchFamily="2" charset="0"/>
              </a:rPr>
              <a:t>")</a:t>
            </a:r>
            <a:br>
              <a:rPr lang="it-IT" sz="1600" dirty="0">
                <a:latin typeface="Courier" pitchFamily="2" charset="0"/>
              </a:rPr>
            </a:br>
            <a:r>
              <a:rPr lang="it-IT" sz="1600" dirty="0">
                <a:latin typeface="Courier" pitchFamily="2" charset="0"/>
              </a:rPr>
              <a:t>    private </a:t>
            </a:r>
            <a:r>
              <a:rPr lang="it-IT" sz="1600" dirty="0" err="1">
                <a:latin typeface="Courier" pitchFamily="2" charset="0"/>
              </a:rPr>
              <a:t>UserOrder</a:t>
            </a:r>
            <a:r>
              <a:rPr lang="it-IT" sz="1600" dirty="0">
                <a:latin typeface="Courier" pitchFamily="2" charset="0"/>
              </a:rPr>
              <a:t> </a:t>
            </a:r>
            <a:r>
              <a:rPr lang="it-IT" sz="1600" dirty="0" err="1">
                <a:latin typeface="Courier" pitchFamily="2" charset="0"/>
              </a:rPr>
              <a:t>userOrder</a:t>
            </a:r>
            <a:r>
              <a:rPr lang="it-IT" sz="1600" dirty="0">
                <a:latin typeface="Courier" pitchFamily="2" charset="0"/>
              </a:rPr>
              <a:t>;</a:t>
            </a:r>
            <a:br>
              <a:rPr lang="it-IT" sz="1600" dirty="0">
                <a:latin typeface="Courier" pitchFamily="2" charset="0"/>
              </a:rPr>
            </a:br>
            <a:br>
              <a:rPr lang="it-IT" sz="1600" dirty="0">
                <a:latin typeface="Courier" pitchFamily="2" charset="0"/>
              </a:rPr>
            </a:br>
            <a:r>
              <a:rPr lang="it-IT" sz="1600" dirty="0">
                <a:latin typeface="Courier" pitchFamily="2" charset="0"/>
              </a:rPr>
              <a:t>    public </a:t>
            </a:r>
            <a:r>
              <a:rPr lang="it-IT" sz="1600" dirty="0" err="1">
                <a:latin typeface="Courier" pitchFamily="2" charset="0"/>
              </a:rPr>
              <a:t>ActivationSchedule</a:t>
            </a:r>
            <a:r>
              <a:rPr lang="it-IT" sz="1600" dirty="0">
                <a:latin typeface="Courier" pitchFamily="2" charset="0"/>
              </a:rPr>
              <a:t>() {</a:t>
            </a:r>
            <a:br>
              <a:rPr lang="it-IT" sz="1600" dirty="0">
                <a:latin typeface="Courier" pitchFamily="2" charset="0"/>
              </a:rPr>
            </a:br>
            <a:r>
              <a:rPr lang="it-IT" sz="1600" dirty="0">
                <a:latin typeface="Courier" pitchFamily="2" charset="0"/>
              </a:rPr>
              <a:t>    }</a:t>
            </a:r>
          </a:p>
        </p:txBody>
      </p:sp>
    </p:spTree>
    <p:extLst>
      <p:ext uri="{BB962C8B-B14F-4D97-AF65-F5344CB8AC3E}">
        <p14:creationId xmlns:p14="http://schemas.microsoft.com/office/powerpoint/2010/main" val="32577398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F82FF8A1-A777-5148-9559-9E7DC4B0314C}"/>
              </a:ext>
            </a:extLst>
          </p:cNvPr>
          <p:cNvSpPr txBox="1"/>
          <p:nvPr/>
        </p:nvSpPr>
        <p:spPr>
          <a:xfrm>
            <a:off x="441546" y="1228398"/>
            <a:ext cx="8260908" cy="4401205"/>
          </a:xfrm>
          <a:prstGeom prst="rect">
            <a:avLst/>
          </a:prstGeom>
          <a:noFill/>
        </p:spPr>
        <p:txBody>
          <a:bodyPr wrap="square" rtlCol="0">
            <a:spAutoFit/>
          </a:bodyPr>
          <a:lstStyle/>
          <a:p>
            <a:r>
              <a:rPr lang="it-IT" sz="1000" dirty="0">
                <a:latin typeface="Courier" pitchFamily="2" charset="0"/>
              </a:rPr>
              <a:t>@</a:t>
            </a:r>
            <a:r>
              <a:rPr lang="it-IT" sz="1000" dirty="0" err="1">
                <a:latin typeface="Courier" pitchFamily="2" charset="0"/>
              </a:rPr>
              <a:t>Entity</a:t>
            </a:r>
            <a:br>
              <a:rPr lang="it-IT" sz="1000" dirty="0">
                <a:latin typeface="Courier" pitchFamily="2" charset="0"/>
              </a:rPr>
            </a:br>
            <a:r>
              <a:rPr lang="it-IT" sz="1000" dirty="0">
                <a:latin typeface="Courier" pitchFamily="2" charset="0"/>
              </a:rPr>
              <a:t>@</a:t>
            </a:r>
            <a:r>
              <a:rPr lang="it-IT" sz="1000" dirty="0" err="1">
                <a:latin typeface="Courier" pitchFamily="2" charset="0"/>
              </a:rPr>
              <a:t>NamedQuery</a:t>
            </a:r>
            <a:r>
              <a:rPr lang="it-IT" sz="1000" dirty="0">
                <a:latin typeface="Courier" pitchFamily="2" charset="0"/>
              </a:rPr>
              <a:t>(</a:t>
            </a:r>
            <a:r>
              <a:rPr lang="it-IT" sz="1000" dirty="0" err="1">
                <a:latin typeface="Courier" pitchFamily="2" charset="0"/>
              </a:rPr>
              <a:t>name</a:t>
            </a:r>
            <a:r>
              <a:rPr lang="it-IT" sz="1000" dirty="0">
                <a:latin typeface="Courier" pitchFamily="2" charset="0"/>
              </a:rPr>
              <a:t> = "</a:t>
            </a:r>
            <a:r>
              <a:rPr lang="it-IT" sz="1000" dirty="0" err="1">
                <a:latin typeface="Courier" pitchFamily="2" charset="0"/>
              </a:rPr>
              <a:t>Alert.findAll</a:t>
            </a:r>
            <a:r>
              <a:rPr lang="it-IT" sz="1000" dirty="0">
                <a:latin typeface="Courier" pitchFamily="2" charset="0"/>
              </a:rPr>
              <a:t>", </a:t>
            </a:r>
            <a:r>
              <a:rPr lang="it-IT" sz="1000" dirty="0" err="1">
                <a:latin typeface="Courier" pitchFamily="2" charset="0"/>
              </a:rPr>
              <a:t>query</a:t>
            </a:r>
            <a:r>
              <a:rPr lang="it-IT" sz="1000" dirty="0">
                <a:latin typeface="Courier" pitchFamily="2" charset="0"/>
              </a:rPr>
              <a:t> = "SELECT a FROM </a:t>
            </a:r>
            <a:r>
              <a:rPr lang="it-IT" sz="1000" dirty="0" err="1">
                <a:latin typeface="Courier" pitchFamily="2" charset="0"/>
              </a:rPr>
              <a:t>Alert</a:t>
            </a:r>
            <a:r>
              <a:rPr lang="it-IT" sz="1000" dirty="0">
                <a:latin typeface="Courier" pitchFamily="2" charset="0"/>
              </a:rPr>
              <a:t> a")</a:t>
            </a:r>
            <a:br>
              <a:rPr lang="it-IT" sz="1000" dirty="0">
                <a:latin typeface="Courier" pitchFamily="2" charset="0"/>
              </a:rPr>
            </a:br>
            <a:r>
              <a:rPr lang="it-IT" sz="1000" dirty="0">
                <a:latin typeface="Courier" pitchFamily="2" charset="0"/>
              </a:rPr>
              <a:t>public </a:t>
            </a:r>
            <a:r>
              <a:rPr lang="it-IT" sz="1000" dirty="0" err="1">
                <a:latin typeface="Courier" pitchFamily="2" charset="0"/>
              </a:rPr>
              <a:t>class</a:t>
            </a:r>
            <a:r>
              <a:rPr lang="it-IT" sz="1000" dirty="0">
                <a:latin typeface="Courier" pitchFamily="2" charset="0"/>
              </a:rPr>
              <a:t> </a:t>
            </a:r>
            <a:r>
              <a:rPr lang="it-IT" sz="1000" dirty="0" err="1">
                <a:latin typeface="Courier" pitchFamily="2" charset="0"/>
              </a:rPr>
              <a:t>Alert</a:t>
            </a:r>
            <a:r>
              <a:rPr lang="it-IT" sz="1000" dirty="0">
                <a:latin typeface="Courier" pitchFamily="2" charset="0"/>
              </a:rPr>
              <a:t> {</a:t>
            </a:r>
            <a:br>
              <a:rPr lang="it-IT" sz="1000" dirty="0">
                <a:latin typeface="Courier" pitchFamily="2" charset="0"/>
              </a:rPr>
            </a:br>
            <a:br>
              <a:rPr lang="it-IT" sz="1000" dirty="0">
                <a:latin typeface="Courier" pitchFamily="2" charset="0"/>
              </a:rPr>
            </a:br>
            <a:r>
              <a:rPr lang="it-IT" sz="1000" dirty="0">
                <a:latin typeface="Courier" pitchFamily="2" charset="0"/>
              </a:rPr>
              <a:t>    @Id</a:t>
            </a:r>
            <a:br>
              <a:rPr lang="it-IT" sz="1000" dirty="0">
                <a:latin typeface="Courier" pitchFamily="2" charset="0"/>
              </a:rPr>
            </a:br>
            <a:r>
              <a:rPr lang="it-IT" sz="1000" dirty="0">
                <a:latin typeface="Courier" pitchFamily="2" charset="0"/>
              </a:rPr>
              <a:t>    @</a:t>
            </a:r>
            <a:r>
              <a:rPr lang="it-IT" sz="1000" dirty="0" err="1">
                <a:latin typeface="Courier" pitchFamily="2" charset="0"/>
              </a:rPr>
              <a:t>GeneratedValue</a:t>
            </a:r>
            <a:r>
              <a:rPr lang="it-IT" sz="1000" dirty="0">
                <a:latin typeface="Courier" pitchFamily="2" charset="0"/>
              </a:rPr>
              <a:t>(</a:t>
            </a:r>
            <a:r>
              <a:rPr lang="it-IT" sz="1000" dirty="0" err="1">
                <a:latin typeface="Courier" pitchFamily="2" charset="0"/>
              </a:rPr>
              <a:t>strategy</a:t>
            </a:r>
            <a:r>
              <a:rPr lang="it-IT" sz="1000" dirty="0">
                <a:latin typeface="Courier" pitchFamily="2" charset="0"/>
              </a:rPr>
              <a:t> = </a:t>
            </a:r>
            <a:r>
              <a:rPr lang="it-IT" sz="1000" dirty="0" err="1">
                <a:latin typeface="Courier" pitchFamily="2" charset="0"/>
              </a:rPr>
              <a:t>GenerationType.</a:t>
            </a:r>
            <a:r>
              <a:rPr lang="it-IT" sz="1000" i="1" dirty="0" err="1">
                <a:latin typeface="Courier" pitchFamily="2" charset="0"/>
              </a:rPr>
              <a:t>IDENTITY</a:t>
            </a:r>
            <a:r>
              <a:rPr lang="it-IT" sz="1000" dirty="0">
                <a:latin typeface="Courier" pitchFamily="2" charset="0"/>
              </a:rPr>
              <a:t>)</a:t>
            </a:r>
            <a:br>
              <a:rPr lang="it-IT" sz="1000" dirty="0">
                <a:latin typeface="Courier" pitchFamily="2" charset="0"/>
              </a:rPr>
            </a:br>
            <a:r>
              <a:rPr lang="it-IT" sz="1000" dirty="0">
                <a:latin typeface="Courier" pitchFamily="2" charset="0"/>
              </a:rPr>
              <a:t>    private Long id;</a:t>
            </a:r>
            <a:br>
              <a:rPr lang="it-IT" sz="1000" dirty="0">
                <a:latin typeface="Courier" pitchFamily="2" charset="0"/>
              </a:rPr>
            </a:br>
            <a:r>
              <a:rPr lang="it-IT" sz="1000" dirty="0">
                <a:latin typeface="Courier" pitchFamily="2" charset="0"/>
              </a:rPr>
              <a:t>    private </a:t>
            </a:r>
            <a:r>
              <a:rPr lang="it-IT" sz="1000" dirty="0" err="1">
                <a:latin typeface="Courier" pitchFamily="2" charset="0"/>
              </a:rPr>
              <a:t>BigDecimal</a:t>
            </a:r>
            <a:r>
              <a:rPr lang="it-IT" sz="1000" dirty="0">
                <a:latin typeface="Courier" pitchFamily="2" charset="0"/>
              </a:rPr>
              <a:t> </a:t>
            </a:r>
            <a:r>
              <a:rPr lang="it-IT" sz="1000" dirty="0" err="1">
                <a:latin typeface="Courier" pitchFamily="2" charset="0"/>
              </a:rPr>
              <a:t>amount</a:t>
            </a:r>
            <a:r>
              <a:rPr lang="it-IT" sz="1000" dirty="0">
                <a:latin typeface="Courier" pitchFamily="2" charset="0"/>
              </a:rPr>
              <a:t>;</a:t>
            </a:r>
            <a:br>
              <a:rPr lang="it-IT" sz="1000" dirty="0">
                <a:latin typeface="Courier" pitchFamily="2" charset="0"/>
              </a:rPr>
            </a:br>
            <a:r>
              <a:rPr lang="it-IT" sz="1000" dirty="0">
                <a:latin typeface="Courier" pitchFamily="2" charset="0"/>
              </a:rPr>
              <a:t>    private </a:t>
            </a:r>
            <a:r>
              <a:rPr lang="it-IT" sz="1000" dirty="0" err="1">
                <a:latin typeface="Courier" pitchFamily="2" charset="0"/>
              </a:rPr>
              <a:t>String</a:t>
            </a:r>
            <a:r>
              <a:rPr lang="it-IT" sz="1000" dirty="0">
                <a:latin typeface="Courier" pitchFamily="2" charset="0"/>
              </a:rPr>
              <a:t> email;</a:t>
            </a:r>
            <a:br>
              <a:rPr lang="it-IT" sz="1000" dirty="0">
                <a:latin typeface="Courier" pitchFamily="2" charset="0"/>
              </a:rPr>
            </a:br>
            <a:r>
              <a:rPr lang="it-IT" sz="1000" dirty="0">
                <a:latin typeface="Courier" pitchFamily="2" charset="0"/>
              </a:rPr>
              <a:t>    @</a:t>
            </a:r>
            <a:r>
              <a:rPr lang="it-IT" sz="1000" dirty="0" err="1">
                <a:latin typeface="Courier" pitchFamily="2" charset="0"/>
              </a:rPr>
              <a:t>Temporal</a:t>
            </a:r>
            <a:r>
              <a:rPr lang="it-IT" sz="1000" dirty="0">
                <a:latin typeface="Courier" pitchFamily="2" charset="0"/>
              </a:rPr>
              <a:t>(</a:t>
            </a:r>
            <a:r>
              <a:rPr lang="it-IT" sz="1000" dirty="0" err="1">
                <a:latin typeface="Courier" pitchFamily="2" charset="0"/>
              </a:rPr>
              <a:t>TemporalType.</a:t>
            </a:r>
            <a:r>
              <a:rPr lang="it-IT" sz="1000" i="1" dirty="0" err="1">
                <a:latin typeface="Courier" pitchFamily="2" charset="0"/>
              </a:rPr>
              <a:t>DATE</a:t>
            </a:r>
            <a:r>
              <a:rPr lang="it-IT" sz="1000" dirty="0">
                <a:latin typeface="Courier" pitchFamily="2" charset="0"/>
              </a:rPr>
              <a:t>)</a:t>
            </a:r>
            <a:br>
              <a:rPr lang="it-IT" sz="1000" dirty="0">
                <a:latin typeface="Courier" pitchFamily="2" charset="0"/>
              </a:rPr>
            </a:br>
            <a:r>
              <a:rPr lang="it-IT" sz="1000" dirty="0">
                <a:latin typeface="Courier" pitchFamily="2" charset="0"/>
              </a:rPr>
              <a:t>    private Date </a:t>
            </a:r>
            <a:r>
              <a:rPr lang="it-IT" sz="1000" dirty="0" err="1">
                <a:latin typeface="Courier" pitchFamily="2" charset="0"/>
              </a:rPr>
              <a:t>dateOfRejection</a:t>
            </a:r>
            <a:r>
              <a:rPr lang="it-IT" sz="1000" dirty="0">
                <a:latin typeface="Courier" pitchFamily="2" charset="0"/>
              </a:rPr>
              <a:t>;</a:t>
            </a:r>
            <a:br>
              <a:rPr lang="it-IT" sz="1000" dirty="0">
                <a:latin typeface="Courier" pitchFamily="2" charset="0"/>
              </a:rPr>
            </a:br>
            <a:r>
              <a:rPr lang="it-IT" sz="1000" dirty="0">
                <a:latin typeface="Courier" pitchFamily="2" charset="0"/>
              </a:rPr>
              <a:t>    @</a:t>
            </a:r>
            <a:r>
              <a:rPr lang="it-IT" sz="1000" dirty="0" err="1">
                <a:latin typeface="Courier" pitchFamily="2" charset="0"/>
              </a:rPr>
              <a:t>Temporal</a:t>
            </a:r>
            <a:r>
              <a:rPr lang="it-IT" sz="1000" dirty="0">
                <a:latin typeface="Courier" pitchFamily="2" charset="0"/>
              </a:rPr>
              <a:t>(</a:t>
            </a:r>
            <a:r>
              <a:rPr lang="it-IT" sz="1000" dirty="0" err="1">
                <a:latin typeface="Courier" pitchFamily="2" charset="0"/>
              </a:rPr>
              <a:t>TemporalType.</a:t>
            </a:r>
            <a:r>
              <a:rPr lang="it-IT" sz="1000" i="1" dirty="0" err="1">
                <a:latin typeface="Courier" pitchFamily="2" charset="0"/>
              </a:rPr>
              <a:t>TIME</a:t>
            </a:r>
            <a:r>
              <a:rPr lang="it-IT" sz="1000" dirty="0">
                <a:latin typeface="Courier" pitchFamily="2" charset="0"/>
              </a:rPr>
              <a:t>)</a:t>
            </a:r>
            <a:br>
              <a:rPr lang="it-IT" sz="1000" dirty="0">
                <a:latin typeface="Courier" pitchFamily="2" charset="0"/>
              </a:rPr>
            </a:br>
            <a:r>
              <a:rPr lang="it-IT" sz="1000" dirty="0">
                <a:latin typeface="Courier" pitchFamily="2" charset="0"/>
              </a:rPr>
              <a:t>    private Date </a:t>
            </a:r>
            <a:r>
              <a:rPr lang="it-IT" sz="1000" dirty="0" err="1">
                <a:latin typeface="Courier" pitchFamily="2" charset="0"/>
              </a:rPr>
              <a:t>hourOfRejection</a:t>
            </a:r>
            <a:r>
              <a:rPr lang="it-IT" sz="1000" dirty="0">
                <a:latin typeface="Courier" pitchFamily="2" charset="0"/>
              </a:rPr>
              <a:t>;</a:t>
            </a:r>
            <a:br>
              <a:rPr lang="it-IT" sz="1000" dirty="0">
                <a:latin typeface="Courier" pitchFamily="2" charset="0"/>
              </a:rPr>
            </a:br>
            <a:br>
              <a:rPr lang="it-IT" sz="1000" dirty="0">
                <a:latin typeface="Courier" pitchFamily="2" charset="0"/>
              </a:rPr>
            </a:br>
            <a:r>
              <a:rPr lang="it-IT" sz="1000" dirty="0">
                <a:latin typeface="Courier" pitchFamily="2" charset="0"/>
              </a:rPr>
              <a:t>    @</a:t>
            </a:r>
            <a:r>
              <a:rPr lang="it-IT" sz="1000" dirty="0" err="1">
                <a:latin typeface="Courier" pitchFamily="2" charset="0"/>
              </a:rPr>
              <a:t>ManyToOne</a:t>
            </a:r>
            <a:r>
              <a:rPr lang="it-IT" sz="1000" dirty="0">
                <a:latin typeface="Courier" pitchFamily="2" charset="0"/>
              </a:rPr>
              <a:t>(</a:t>
            </a:r>
            <a:r>
              <a:rPr lang="it-IT" sz="1000" dirty="0" err="1">
                <a:latin typeface="Courier" pitchFamily="2" charset="0"/>
              </a:rPr>
              <a:t>fetch</a:t>
            </a:r>
            <a:r>
              <a:rPr lang="it-IT" sz="1000" dirty="0">
                <a:latin typeface="Courier" pitchFamily="2" charset="0"/>
              </a:rPr>
              <a:t> = </a:t>
            </a:r>
            <a:r>
              <a:rPr lang="it-IT" sz="1000" dirty="0" err="1">
                <a:latin typeface="Courier" pitchFamily="2" charset="0"/>
              </a:rPr>
              <a:t>FetchType.</a:t>
            </a:r>
            <a:r>
              <a:rPr lang="it-IT" sz="1000" i="1" dirty="0" err="1">
                <a:latin typeface="Courier" pitchFamily="2" charset="0"/>
              </a:rPr>
              <a:t>EAGER</a:t>
            </a:r>
            <a:r>
              <a:rPr lang="it-IT" sz="1000" dirty="0">
                <a:latin typeface="Courier" pitchFamily="2" charset="0"/>
              </a:rPr>
              <a:t>)</a:t>
            </a:r>
            <a:br>
              <a:rPr lang="it-IT" sz="1000" dirty="0">
                <a:latin typeface="Courier" pitchFamily="2" charset="0"/>
              </a:rPr>
            </a:br>
            <a:r>
              <a:rPr lang="it-IT" sz="1000" dirty="0">
                <a:latin typeface="Courier" pitchFamily="2" charset="0"/>
              </a:rPr>
              <a:t>    @</a:t>
            </a:r>
            <a:r>
              <a:rPr lang="it-IT" sz="1000" dirty="0" err="1">
                <a:latin typeface="Courier" pitchFamily="2" charset="0"/>
              </a:rPr>
              <a:t>JoinColumn</a:t>
            </a:r>
            <a:r>
              <a:rPr lang="it-IT" sz="1000" dirty="0">
                <a:latin typeface="Courier" pitchFamily="2" charset="0"/>
              </a:rPr>
              <a:t>(</a:t>
            </a:r>
            <a:r>
              <a:rPr lang="it-IT" sz="1000" dirty="0" err="1">
                <a:latin typeface="Courier" pitchFamily="2" charset="0"/>
              </a:rPr>
              <a:t>name</a:t>
            </a:r>
            <a:r>
              <a:rPr lang="it-IT" sz="1000" dirty="0">
                <a:latin typeface="Courier" pitchFamily="2" charset="0"/>
              </a:rPr>
              <a:t> = "</a:t>
            </a:r>
            <a:r>
              <a:rPr lang="it-IT" sz="1000" dirty="0" err="1">
                <a:latin typeface="Courier" pitchFamily="2" charset="0"/>
              </a:rPr>
              <a:t>userUsernameFK</a:t>
            </a:r>
            <a:r>
              <a:rPr lang="it-IT" sz="1000" dirty="0">
                <a:latin typeface="Courier" pitchFamily="2" charset="0"/>
              </a:rPr>
              <a:t>")</a:t>
            </a:r>
            <a:br>
              <a:rPr lang="it-IT" sz="1000" dirty="0">
                <a:latin typeface="Courier" pitchFamily="2" charset="0"/>
              </a:rPr>
            </a:br>
            <a:r>
              <a:rPr lang="it-IT" sz="1000" dirty="0">
                <a:latin typeface="Courier" pitchFamily="2" charset="0"/>
              </a:rPr>
              <a:t>    private User </a:t>
            </a:r>
            <a:r>
              <a:rPr lang="it-IT" sz="1000" dirty="0" err="1">
                <a:latin typeface="Courier" pitchFamily="2" charset="0"/>
              </a:rPr>
              <a:t>user</a:t>
            </a:r>
            <a:r>
              <a:rPr lang="it-IT" sz="1000" dirty="0">
                <a:latin typeface="Courier" pitchFamily="2" charset="0"/>
              </a:rPr>
              <a:t>;</a:t>
            </a:r>
            <a:br>
              <a:rPr lang="it-IT" sz="1000" dirty="0">
                <a:latin typeface="Courier" pitchFamily="2" charset="0"/>
              </a:rPr>
            </a:br>
            <a:br>
              <a:rPr lang="it-IT" sz="1000" dirty="0">
                <a:latin typeface="Courier" pitchFamily="2" charset="0"/>
              </a:rPr>
            </a:br>
            <a:r>
              <a:rPr lang="it-IT" sz="1000" dirty="0">
                <a:latin typeface="Courier" pitchFamily="2" charset="0"/>
              </a:rPr>
              <a:t>    public </a:t>
            </a:r>
            <a:r>
              <a:rPr lang="it-IT" sz="1000" dirty="0" err="1">
                <a:latin typeface="Courier" pitchFamily="2" charset="0"/>
              </a:rPr>
              <a:t>Alert</a:t>
            </a:r>
            <a:r>
              <a:rPr lang="it-IT" sz="1000" dirty="0">
                <a:latin typeface="Courier" pitchFamily="2" charset="0"/>
              </a:rPr>
              <a:t>() {</a:t>
            </a:r>
            <a:br>
              <a:rPr lang="it-IT" sz="1000" dirty="0">
                <a:latin typeface="Courier" pitchFamily="2" charset="0"/>
              </a:rPr>
            </a:br>
            <a:r>
              <a:rPr lang="it-IT" sz="1000" dirty="0">
                <a:latin typeface="Courier" pitchFamily="2" charset="0"/>
              </a:rPr>
              <a:t>    }</a:t>
            </a:r>
            <a:br>
              <a:rPr lang="it-IT" sz="1000" dirty="0">
                <a:latin typeface="Courier" pitchFamily="2" charset="0"/>
              </a:rPr>
            </a:br>
            <a:br>
              <a:rPr lang="it-IT" sz="1000" dirty="0">
                <a:latin typeface="Courier" pitchFamily="2" charset="0"/>
              </a:rPr>
            </a:br>
            <a:r>
              <a:rPr lang="it-IT" sz="1000" dirty="0">
                <a:latin typeface="Courier" pitchFamily="2" charset="0"/>
              </a:rPr>
              <a:t>    public </a:t>
            </a:r>
            <a:r>
              <a:rPr lang="it-IT" sz="1000" dirty="0" err="1">
                <a:latin typeface="Courier" pitchFamily="2" charset="0"/>
              </a:rPr>
              <a:t>Alert</a:t>
            </a:r>
            <a:r>
              <a:rPr lang="it-IT" sz="1000" dirty="0">
                <a:latin typeface="Courier" pitchFamily="2" charset="0"/>
              </a:rPr>
              <a:t>(</a:t>
            </a:r>
            <a:r>
              <a:rPr lang="it-IT" sz="1000" dirty="0" err="1">
                <a:latin typeface="Courier" pitchFamily="2" charset="0"/>
              </a:rPr>
              <a:t>BigDecimal</a:t>
            </a:r>
            <a:r>
              <a:rPr lang="it-IT" sz="1000" dirty="0">
                <a:latin typeface="Courier" pitchFamily="2" charset="0"/>
              </a:rPr>
              <a:t> </a:t>
            </a:r>
            <a:r>
              <a:rPr lang="it-IT" sz="1000" dirty="0" err="1">
                <a:latin typeface="Courier" pitchFamily="2" charset="0"/>
              </a:rPr>
              <a:t>amount</a:t>
            </a:r>
            <a:r>
              <a:rPr lang="it-IT" sz="1000" dirty="0">
                <a:latin typeface="Courier" pitchFamily="2" charset="0"/>
              </a:rPr>
              <a:t>, User </a:t>
            </a:r>
            <a:r>
              <a:rPr lang="it-IT" sz="1000" dirty="0" err="1">
                <a:latin typeface="Courier" pitchFamily="2" charset="0"/>
              </a:rPr>
              <a:t>user</a:t>
            </a:r>
            <a:r>
              <a:rPr lang="it-IT" sz="1000" dirty="0">
                <a:latin typeface="Courier" pitchFamily="2" charset="0"/>
              </a:rPr>
              <a:t>, </a:t>
            </a:r>
            <a:r>
              <a:rPr lang="it-IT" sz="1000" dirty="0" err="1">
                <a:latin typeface="Courier" pitchFamily="2" charset="0"/>
              </a:rPr>
              <a:t>String</a:t>
            </a:r>
            <a:r>
              <a:rPr lang="it-IT" sz="1000" dirty="0">
                <a:latin typeface="Courier" pitchFamily="2" charset="0"/>
              </a:rPr>
              <a:t> email, Date </a:t>
            </a:r>
            <a:r>
              <a:rPr lang="it-IT" sz="1000" dirty="0" err="1">
                <a:latin typeface="Courier" pitchFamily="2" charset="0"/>
              </a:rPr>
              <a:t>dateOfRejection</a:t>
            </a:r>
            <a:r>
              <a:rPr lang="it-IT" sz="1000" dirty="0">
                <a:latin typeface="Courier" pitchFamily="2" charset="0"/>
              </a:rPr>
              <a:t>, Date </a:t>
            </a:r>
            <a:r>
              <a:rPr lang="it-IT" sz="1000" dirty="0" err="1">
                <a:latin typeface="Courier" pitchFamily="2" charset="0"/>
              </a:rPr>
              <a:t>hourOfRejection</a:t>
            </a:r>
            <a:r>
              <a:rPr lang="it-IT" sz="1000" dirty="0">
                <a:latin typeface="Courier" pitchFamily="2" charset="0"/>
              </a:rPr>
              <a:t>) {</a:t>
            </a:r>
            <a:br>
              <a:rPr lang="it-IT" sz="1000" dirty="0">
                <a:latin typeface="Courier" pitchFamily="2" charset="0"/>
              </a:rPr>
            </a:br>
            <a:r>
              <a:rPr lang="it-IT" sz="1000" dirty="0">
                <a:latin typeface="Courier" pitchFamily="2" charset="0"/>
              </a:rPr>
              <a:t>        </a:t>
            </a:r>
            <a:r>
              <a:rPr lang="it-IT" sz="1000" dirty="0" err="1">
                <a:latin typeface="Courier" pitchFamily="2" charset="0"/>
              </a:rPr>
              <a:t>this.amount</a:t>
            </a:r>
            <a:r>
              <a:rPr lang="it-IT" sz="1000" dirty="0">
                <a:latin typeface="Courier" pitchFamily="2" charset="0"/>
              </a:rPr>
              <a:t> = </a:t>
            </a:r>
            <a:r>
              <a:rPr lang="it-IT" sz="1000" dirty="0" err="1">
                <a:latin typeface="Courier" pitchFamily="2" charset="0"/>
              </a:rPr>
              <a:t>amount</a:t>
            </a:r>
            <a:r>
              <a:rPr lang="it-IT" sz="1000" dirty="0">
                <a:latin typeface="Courier" pitchFamily="2" charset="0"/>
              </a:rPr>
              <a:t>;</a:t>
            </a:r>
            <a:br>
              <a:rPr lang="it-IT" sz="1000" dirty="0">
                <a:latin typeface="Courier" pitchFamily="2" charset="0"/>
              </a:rPr>
            </a:br>
            <a:r>
              <a:rPr lang="it-IT" sz="1000" dirty="0">
                <a:latin typeface="Courier" pitchFamily="2" charset="0"/>
              </a:rPr>
              <a:t>        </a:t>
            </a:r>
            <a:r>
              <a:rPr lang="it-IT" sz="1000" dirty="0" err="1">
                <a:latin typeface="Courier" pitchFamily="2" charset="0"/>
              </a:rPr>
              <a:t>this.user</a:t>
            </a:r>
            <a:r>
              <a:rPr lang="it-IT" sz="1000" dirty="0">
                <a:latin typeface="Courier" pitchFamily="2" charset="0"/>
              </a:rPr>
              <a:t> = </a:t>
            </a:r>
            <a:r>
              <a:rPr lang="it-IT" sz="1000" dirty="0" err="1">
                <a:latin typeface="Courier" pitchFamily="2" charset="0"/>
              </a:rPr>
              <a:t>user</a:t>
            </a:r>
            <a:r>
              <a:rPr lang="it-IT" sz="1000" dirty="0">
                <a:latin typeface="Courier" pitchFamily="2" charset="0"/>
              </a:rPr>
              <a:t>;</a:t>
            </a:r>
            <a:br>
              <a:rPr lang="it-IT" sz="1000" dirty="0">
                <a:latin typeface="Courier" pitchFamily="2" charset="0"/>
              </a:rPr>
            </a:br>
            <a:r>
              <a:rPr lang="it-IT" sz="1000" dirty="0">
                <a:latin typeface="Courier" pitchFamily="2" charset="0"/>
              </a:rPr>
              <a:t>        </a:t>
            </a:r>
            <a:r>
              <a:rPr lang="it-IT" sz="1000" dirty="0" err="1">
                <a:latin typeface="Courier" pitchFamily="2" charset="0"/>
              </a:rPr>
              <a:t>this.email</a:t>
            </a:r>
            <a:r>
              <a:rPr lang="it-IT" sz="1000" dirty="0">
                <a:latin typeface="Courier" pitchFamily="2" charset="0"/>
              </a:rPr>
              <a:t> = email;</a:t>
            </a:r>
            <a:br>
              <a:rPr lang="it-IT" sz="1000" dirty="0">
                <a:latin typeface="Courier" pitchFamily="2" charset="0"/>
              </a:rPr>
            </a:br>
            <a:r>
              <a:rPr lang="it-IT" sz="1000" dirty="0">
                <a:latin typeface="Courier" pitchFamily="2" charset="0"/>
              </a:rPr>
              <a:t>        </a:t>
            </a:r>
            <a:r>
              <a:rPr lang="it-IT" sz="1000" dirty="0" err="1">
                <a:latin typeface="Courier" pitchFamily="2" charset="0"/>
              </a:rPr>
              <a:t>this.dateOfRejection</a:t>
            </a:r>
            <a:r>
              <a:rPr lang="it-IT" sz="1000" dirty="0">
                <a:latin typeface="Courier" pitchFamily="2" charset="0"/>
              </a:rPr>
              <a:t> = </a:t>
            </a:r>
            <a:r>
              <a:rPr lang="it-IT" sz="1000" dirty="0" err="1">
                <a:latin typeface="Courier" pitchFamily="2" charset="0"/>
              </a:rPr>
              <a:t>dateOfRejection</a:t>
            </a:r>
            <a:r>
              <a:rPr lang="it-IT" sz="1000" dirty="0">
                <a:latin typeface="Courier" pitchFamily="2" charset="0"/>
              </a:rPr>
              <a:t>;</a:t>
            </a:r>
            <a:br>
              <a:rPr lang="it-IT" sz="1000" dirty="0">
                <a:latin typeface="Courier" pitchFamily="2" charset="0"/>
              </a:rPr>
            </a:br>
            <a:r>
              <a:rPr lang="it-IT" sz="1000" dirty="0">
                <a:latin typeface="Courier" pitchFamily="2" charset="0"/>
              </a:rPr>
              <a:t>        </a:t>
            </a:r>
            <a:r>
              <a:rPr lang="it-IT" sz="1000" dirty="0" err="1">
                <a:latin typeface="Courier" pitchFamily="2" charset="0"/>
              </a:rPr>
              <a:t>this.hourOfRejection</a:t>
            </a:r>
            <a:r>
              <a:rPr lang="it-IT" sz="1000" dirty="0">
                <a:latin typeface="Courier" pitchFamily="2" charset="0"/>
              </a:rPr>
              <a:t> = </a:t>
            </a:r>
            <a:r>
              <a:rPr lang="it-IT" sz="1000" dirty="0" err="1">
                <a:latin typeface="Courier" pitchFamily="2" charset="0"/>
              </a:rPr>
              <a:t>hourOfRejection</a:t>
            </a:r>
            <a:r>
              <a:rPr lang="it-IT" sz="1000" dirty="0">
                <a:latin typeface="Courier" pitchFamily="2" charset="0"/>
              </a:rPr>
              <a:t>;</a:t>
            </a:r>
            <a:br>
              <a:rPr lang="it-IT" sz="1000" dirty="0">
                <a:latin typeface="Courier" pitchFamily="2" charset="0"/>
              </a:rPr>
            </a:br>
            <a:r>
              <a:rPr lang="it-IT" sz="1000" dirty="0">
                <a:latin typeface="Courier" pitchFamily="2" charset="0"/>
              </a:rPr>
              <a:t>    }</a:t>
            </a:r>
          </a:p>
        </p:txBody>
      </p:sp>
    </p:spTree>
    <p:extLst>
      <p:ext uri="{BB962C8B-B14F-4D97-AF65-F5344CB8AC3E}">
        <p14:creationId xmlns:p14="http://schemas.microsoft.com/office/powerpoint/2010/main" val="14331008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F82FF8A1-A777-5148-9559-9E7DC4B0314C}"/>
              </a:ext>
            </a:extLst>
          </p:cNvPr>
          <p:cNvSpPr txBox="1"/>
          <p:nvPr/>
        </p:nvSpPr>
        <p:spPr>
          <a:xfrm>
            <a:off x="258542" y="1413064"/>
            <a:ext cx="8626917" cy="4031873"/>
          </a:xfrm>
          <a:prstGeom prst="rect">
            <a:avLst/>
          </a:prstGeom>
          <a:noFill/>
        </p:spPr>
        <p:txBody>
          <a:bodyPr wrap="square" rtlCol="0">
            <a:spAutoFit/>
          </a:bodyPr>
          <a:lstStyle/>
          <a:p>
            <a:r>
              <a:rPr lang="it-IT" sz="1600" dirty="0">
                <a:latin typeface="Courier" pitchFamily="2" charset="0"/>
              </a:rPr>
              <a:t>@</a:t>
            </a:r>
            <a:r>
              <a:rPr lang="it-IT" sz="1600" dirty="0" err="1">
                <a:latin typeface="Courier" pitchFamily="2" charset="0"/>
              </a:rPr>
              <a:t>Entity</a:t>
            </a:r>
            <a:br>
              <a:rPr lang="it-IT" sz="1600" dirty="0">
                <a:latin typeface="Courier" pitchFamily="2" charset="0"/>
              </a:rPr>
            </a:br>
            <a:r>
              <a:rPr lang="it-IT" sz="1600" dirty="0">
                <a:latin typeface="Courier" pitchFamily="2" charset="0"/>
              </a:rPr>
              <a:t>public </a:t>
            </a:r>
            <a:r>
              <a:rPr lang="it-IT" sz="1600" dirty="0" err="1">
                <a:latin typeface="Courier" pitchFamily="2" charset="0"/>
              </a:rPr>
              <a:t>class</a:t>
            </a:r>
            <a:r>
              <a:rPr lang="it-IT" sz="1600" dirty="0">
                <a:latin typeface="Courier" pitchFamily="2" charset="0"/>
              </a:rPr>
              <a:t> </a:t>
            </a:r>
            <a:r>
              <a:rPr lang="it-IT" sz="1600" dirty="0" err="1">
                <a:latin typeface="Courier" pitchFamily="2" charset="0"/>
              </a:rPr>
              <a:t>Employee</a:t>
            </a:r>
            <a:r>
              <a:rPr lang="it-IT" sz="1600" dirty="0">
                <a:latin typeface="Courier" pitchFamily="2" charset="0"/>
              </a:rPr>
              <a:t> {</a:t>
            </a:r>
            <a:br>
              <a:rPr lang="it-IT" sz="1600" dirty="0">
                <a:latin typeface="Courier" pitchFamily="2" charset="0"/>
              </a:rPr>
            </a:br>
            <a:br>
              <a:rPr lang="it-IT" sz="1600" dirty="0">
                <a:latin typeface="Courier" pitchFamily="2" charset="0"/>
              </a:rPr>
            </a:br>
            <a:r>
              <a:rPr lang="it-IT" sz="1600" dirty="0">
                <a:latin typeface="Courier" pitchFamily="2" charset="0"/>
              </a:rPr>
              <a:t>    @Id</a:t>
            </a:r>
            <a:br>
              <a:rPr lang="it-IT" sz="1600" dirty="0">
                <a:latin typeface="Courier" pitchFamily="2" charset="0"/>
              </a:rPr>
            </a:br>
            <a:r>
              <a:rPr lang="it-IT" sz="1600" dirty="0">
                <a:latin typeface="Courier" pitchFamily="2" charset="0"/>
              </a:rPr>
              <a:t>    private </a:t>
            </a:r>
            <a:r>
              <a:rPr lang="it-IT" sz="1600" dirty="0" err="1">
                <a:latin typeface="Courier" pitchFamily="2" charset="0"/>
              </a:rPr>
              <a:t>String</a:t>
            </a:r>
            <a:r>
              <a:rPr lang="it-IT" sz="1600" dirty="0">
                <a:latin typeface="Courier" pitchFamily="2" charset="0"/>
              </a:rPr>
              <a:t> username;</a:t>
            </a:r>
            <a:br>
              <a:rPr lang="it-IT" sz="1600" dirty="0">
                <a:latin typeface="Courier" pitchFamily="2" charset="0"/>
              </a:rPr>
            </a:br>
            <a:r>
              <a:rPr lang="it-IT" sz="1600" dirty="0">
                <a:latin typeface="Courier" pitchFamily="2" charset="0"/>
              </a:rPr>
              <a:t>    private </a:t>
            </a:r>
            <a:r>
              <a:rPr lang="it-IT" sz="1600" dirty="0" err="1">
                <a:latin typeface="Courier" pitchFamily="2" charset="0"/>
              </a:rPr>
              <a:t>String</a:t>
            </a:r>
            <a:r>
              <a:rPr lang="it-IT" sz="1600" dirty="0">
                <a:latin typeface="Courier" pitchFamily="2" charset="0"/>
              </a:rPr>
              <a:t> email;</a:t>
            </a:r>
            <a:br>
              <a:rPr lang="it-IT" sz="1600" dirty="0">
                <a:latin typeface="Courier" pitchFamily="2" charset="0"/>
              </a:rPr>
            </a:br>
            <a:r>
              <a:rPr lang="it-IT" sz="1600" dirty="0">
                <a:latin typeface="Courier" pitchFamily="2" charset="0"/>
              </a:rPr>
              <a:t>    private </a:t>
            </a:r>
            <a:r>
              <a:rPr lang="it-IT" sz="1600" dirty="0" err="1">
                <a:latin typeface="Courier" pitchFamily="2" charset="0"/>
              </a:rPr>
              <a:t>String</a:t>
            </a:r>
            <a:r>
              <a:rPr lang="it-IT" sz="1600" dirty="0">
                <a:latin typeface="Courier" pitchFamily="2" charset="0"/>
              </a:rPr>
              <a:t> password;</a:t>
            </a:r>
            <a:br>
              <a:rPr lang="it-IT" sz="1600" dirty="0">
                <a:latin typeface="Courier" pitchFamily="2" charset="0"/>
              </a:rPr>
            </a:br>
            <a:br>
              <a:rPr lang="it-IT" sz="1600" dirty="0">
                <a:latin typeface="Courier" pitchFamily="2" charset="0"/>
              </a:rPr>
            </a:br>
            <a:r>
              <a:rPr lang="it-IT" sz="1600" dirty="0">
                <a:latin typeface="Courier" pitchFamily="2" charset="0"/>
              </a:rPr>
              <a:t>    public </a:t>
            </a:r>
            <a:r>
              <a:rPr lang="it-IT" sz="1600" dirty="0" err="1">
                <a:latin typeface="Courier" pitchFamily="2" charset="0"/>
              </a:rPr>
              <a:t>Employee</a:t>
            </a:r>
            <a:r>
              <a:rPr lang="it-IT" sz="1600" dirty="0">
                <a:latin typeface="Courier" pitchFamily="2" charset="0"/>
              </a:rPr>
              <a:t>() {</a:t>
            </a:r>
            <a:br>
              <a:rPr lang="it-IT" sz="1600" dirty="0">
                <a:latin typeface="Courier" pitchFamily="2" charset="0"/>
              </a:rPr>
            </a:br>
            <a:r>
              <a:rPr lang="it-IT" sz="1600" dirty="0">
                <a:latin typeface="Courier" pitchFamily="2" charset="0"/>
              </a:rPr>
              <a:t>    }</a:t>
            </a:r>
            <a:br>
              <a:rPr lang="it-IT" sz="1600" dirty="0">
                <a:latin typeface="Courier" pitchFamily="2" charset="0"/>
              </a:rPr>
            </a:br>
            <a:br>
              <a:rPr lang="it-IT" sz="1600" dirty="0">
                <a:latin typeface="Courier" pitchFamily="2" charset="0"/>
              </a:rPr>
            </a:br>
            <a:r>
              <a:rPr lang="it-IT" sz="1600" dirty="0">
                <a:latin typeface="Courier" pitchFamily="2" charset="0"/>
              </a:rPr>
              <a:t>    public </a:t>
            </a:r>
            <a:r>
              <a:rPr lang="it-IT" sz="1600" dirty="0" err="1">
                <a:latin typeface="Courier" pitchFamily="2" charset="0"/>
              </a:rPr>
              <a:t>Employee</a:t>
            </a:r>
            <a:r>
              <a:rPr lang="it-IT" sz="1600" dirty="0">
                <a:latin typeface="Courier" pitchFamily="2" charset="0"/>
              </a:rPr>
              <a:t>(</a:t>
            </a:r>
            <a:r>
              <a:rPr lang="it-IT" sz="1600" dirty="0" err="1">
                <a:latin typeface="Courier" pitchFamily="2" charset="0"/>
              </a:rPr>
              <a:t>String</a:t>
            </a:r>
            <a:r>
              <a:rPr lang="it-IT" sz="1600" dirty="0">
                <a:latin typeface="Courier" pitchFamily="2" charset="0"/>
              </a:rPr>
              <a:t> username, </a:t>
            </a:r>
            <a:r>
              <a:rPr lang="it-IT" sz="1600" dirty="0" err="1">
                <a:latin typeface="Courier" pitchFamily="2" charset="0"/>
              </a:rPr>
              <a:t>String</a:t>
            </a:r>
            <a:r>
              <a:rPr lang="it-IT" sz="1600" dirty="0">
                <a:latin typeface="Courier" pitchFamily="2" charset="0"/>
              </a:rPr>
              <a:t> password, </a:t>
            </a:r>
            <a:r>
              <a:rPr lang="it-IT" sz="1600" dirty="0" err="1">
                <a:latin typeface="Courier" pitchFamily="2" charset="0"/>
              </a:rPr>
              <a:t>String</a:t>
            </a:r>
            <a:r>
              <a:rPr lang="it-IT" sz="1600" dirty="0">
                <a:latin typeface="Courier" pitchFamily="2" charset="0"/>
              </a:rPr>
              <a:t> email) {</a:t>
            </a:r>
            <a:br>
              <a:rPr lang="it-IT" sz="1600" dirty="0">
                <a:latin typeface="Courier" pitchFamily="2" charset="0"/>
              </a:rPr>
            </a:br>
            <a:r>
              <a:rPr lang="it-IT" sz="1600" dirty="0">
                <a:latin typeface="Courier" pitchFamily="2" charset="0"/>
              </a:rPr>
              <a:t>        </a:t>
            </a:r>
            <a:r>
              <a:rPr lang="it-IT" sz="1600" dirty="0" err="1">
                <a:latin typeface="Courier" pitchFamily="2" charset="0"/>
              </a:rPr>
              <a:t>this.username</a:t>
            </a:r>
            <a:r>
              <a:rPr lang="it-IT" sz="1600" dirty="0">
                <a:latin typeface="Courier" pitchFamily="2" charset="0"/>
              </a:rPr>
              <a:t> = username;</a:t>
            </a:r>
            <a:br>
              <a:rPr lang="it-IT" sz="1600" dirty="0">
                <a:latin typeface="Courier" pitchFamily="2" charset="0"/>
              </a:rPr>
            </a:br>
            <a:r>
              <a:rPr lang="it-IT" sz="1600" dirty="0">
                <a:latin typeface="Courier" pitchFamily="2" charset="0"/>
              </a:rPr>
              <a:t>        </a:t>
            </a:r>
            <a:r>
              <a:rPr lang="it-IT" sz="1600" dirty="0" err="1">
                <a:latin typeface="Courier" pitchFamily="2" charset="0"/>
              </a:rPr>
              <a:t>this.email</a:t>
            </a:r>
            <a:r>
              <a:rPr lang="it-IT" sz="1600" dirty="0">
                <a:latin typeface="Courier" pitchFamily="2" charset="0"/>
              </a:rPr>
              <a:t> = email;</a:t>
            </a:r>
            <a:br>
              <a:rPr lang="it-IT" sz="1600" dirty="0">
                <a:latin typeface="Courier" pitchFamily="2" charset="0"/>
              </a:rPr>
            </a:br>
            <a:r>
              <a:rPr lang="it-IT" sz="1600" dirty="0">
                <a:latin typeface="Courier" pitchFamily="2" charset="0"/>
              </a:rPr>
              <a:t>        </a:t>
            </a:r>
            <a:r>
              <a:rPr lang="it-IT" sz="1600" dirty="0" err="1">
                <a:latin typeface="Courier" pitchFamily="2" charset="0"/>
              </a:rPr>
              <a:t>this.password</a:t>
            </a:r>
            <a:r>
              <a:rPr lang="it-IT" sz="1600" dirty="0">
                <a:latin typeface="Courier" pitchFamily="2" charset="0"/>
              </a:rPr>
              <a:t> = password;</a:t>
            </a:r>
            <a:br>
              <a:rPr lang="it-IT" sz="1600" dirty="0">
                <a:latin typeface="Courier" pitchFamily="2" charset="0"/>
              </a:rPr>
            </a:br>
            <a:r>
              <a:rPr lang="it-IT" sz="1600" dirty="0">
                <a:latin typeface="Courier" pitchFamily="2" charset="0"/>
              </a:rPr>
              <a:t>    }</a:t>
            </a:r>
          </a:p>
        </p:txBody>
      </p:sp>
    </p:spTree>
    <p:extLst>
      <p:ext uri="{BB962C8B-B14F-4D97-AF65-F5344CB8AC3E}">
        <p14:creationId xmlns:p14="http://schemas.microsoft.com/office/powerpoint/2010/main" val="22951286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F82FF8A1-A777-5148-9559-9E7DC4B0314C}"/>
              </a:ext>
            </a:extLst>
          </p:cNvPr>
          <p:cNvSpPr txBox="1"/>
          <p:nvPr/>
        </p:nvSpPr>
        <p:spPr>
          <a:xfrm>
            <a:off x="425644" y="1259175"/>
            <a:ext cx="8292713" cy="4339650"/>
          </a:xfrm>
          <a:prstGeom prst="rect">
            <a:avLst/>
          </a:prstGeom>
          <a:noFill/>
        </p:spPr>
        <p:txBody>
          <a:bodyPr wrap="square" rtlCol="0">
            <a:spAutoFit/>
          </a:bodyPr>
          <a:lstStyle/>
          <a:p>
            <a:r>
              <a:rPr lang="it-IT" sz="1200" dirty="0">
                <a:latin typeface="Courier" pitchFamily="2" charset="0"/>
              </a:rPr>
              <a:t>@</a:t>
            </a:r>
            <a:r>
              <a:rPr lang="it-IT" sz="1200" dirty="0" err="1">
                <a:latin typeface="Courier" pitchFamily="2" charset="0"/>
              </a:rPr>
              <a:t>Entity</a:t>
            </a:r>
            <a:br>
              <a:rPr lang="it-IT" sz="1200" dirty="0">
                <a:latin typeface="Courier" pitchFamily="2" charset="0"/>
              </a:rPr>
            </a:br>
            <a:r>
              <a:rPr lang="it-IT" sz="1200" dirty="0">
                <a:latin typeface="Courier" pitchFamily="2" charset="0"/>
              </a:rPr>
              <a:t>@</a:t>
            </a:r>
            <a:r>
              <a:rPr lang="it-IT" sz="1200" dirty="0" err="1">
                <a:latin typeface="Courier" pitchFamily="2" charset="0"/>
              </a:rPr>
              <a:t>NamedQuery</a:t>
            </a:r>
            <a:r>
              <a:rPr lang="it-IT" sz="1200" dirty="0">
                <a:latin typeface="Courier" pitchFamily="2" charset="0"/>
              </a:rPr>
              <a:t>(</a:t>
            </a:r>
            <a:r>
              <a:rPr lang="it-IT" sz="1200" dirty="0" err="1">
                <a:latin typeface="Courier" pitchFamily="2" charset="0"/>
              </a:rPr>
              <a:t>name</a:t>
            </a:r>
            <a:r>
              <a:rPr lang="it-IT" sz="1200" dirty="0">
                <a:latin typeface="Courier" pitchFamily="2" charset="0"/>
              </a:rPr>
              <a:t> = "</a:t>
            </a:r>
            <a:r>
              <a:rPr lang="it-IT" sz="1200" dirty="0" err="1">
                <a:latin typeface="Courier" pitchFamily="2" charset="0"/>
              </a:rPr>
              <a:t>OptionalProduct.findAll</a:t>
            </a:r>
            <a:r>
              <a:rPr lang="it-IT" sz="1200" dirty="0">
                <a:latin typeface="Courier" pitchFamily="2" charset="0"/>
              </a:rPr>
              <a:t>", </a:t>
            </a:r>
            <a:r>
              <a:rPr lang="it-IT" sz="1200" dirty="0" err="1">
                <a:latin typeface="Courier" pitchFamily="2" charset="0"/>
              </a:rPr>
              <a:t>query</a:t>
            </a:r>
            <a:r>
              <a:rPr lang="it-IT" sz="1200" dirty="0">
                <a:latin typeface="Courier" pitchFamily="2" charset="0"/>
              </a:rPr>
              <a:t> = "SELECT o FROM </a:t>
            </a:r>
            <a:r>
              <a:rPr lang="it-IT" sz="1200" dirty="0" err="1">
                <a:latin typeface="Courier" pitchFamily="2" charset="0"/>
              </a:rPr>
              <a:t>OptionalProduct</a:t>
            </a:r>
            <a:r>
              <a:rPr lang="it-IT" sz="1200" dirty="0">
                <a:latin typeface="Courier" pitchFamily="2" charset="0"/>
              </a:rPr>
              <a:t> o")</a:t>
            </a:r>
            <a:br>
              <a:rPr lang="it-IT" sz="1200" dirty="0">
                <a:latin typeface="Courier" pitchFamily="2" charset="0"/>
              </a:rPr>
            </a:br>
            <a:r>
              <a:rPr lang="it-IT" sz="1200" dirty="0">
                <a:latin typeface="Courier" pitchFamily="2" charset="0"/>
              </a:rPr>
              <a:t>public </a:t>
            </a:r>
            <a:r>
              <a:rPr lang="it-IT" sz="1200" dirty="0" err="1">
                <a:latin typeface="Courier" pitchFamily="2" charset="0"/>
              </a:rPr>
              <a:t>class</a:t>
            </a:r>
            <a:r>
              <a:rPr lang="it-IT" sz="1200" dirty="0">
                <a:latin typeface="Courier" pitchFamily="2" charset="0"/>
              </a:rPr>
              <a:t> </a:t>
            </a:r>
            <a:r>
              <a:rPr lang="it-IT" sz="1200" dirty="0" err="1">
                <a:latin typeface="Courier" pitchFamily="2" charset="0"/>
              </a:rPr>
              <a:t>OptionalProduct</a:t>
            </a:r>
            <a:r>
              <a:rPr lang="it-IT" sz="1200" dirty="0">
                <a:latin typeface="Courier" pitchFamily="2" charset="0"/>
              </a:rPr>
              <a:t> {</a:t>
            </a:r>
            <a:br>
              <a:rPr lang="it-IT" sz="1200" dirty="0">
                <a:latin typeface="Courier" pitchFamily="2" charset="0"/>
              </a:rPr>
            </a:br>
            <a:br>
              <a:rPr lang="it-IT" sz="1200" dirty="0">
                <a:latin typeface="Courier" pitchFamily="2" charset="0"/>
              </a:rPr>
            </a:br>
            <a:r>
              <a:rPr lang="it-IT" sz="1200" dirty="0">
                <a:latin typeface="Courier" pitchFamily="2" charset="0"/>
              </a:rPr>
              <a:t>    @Id</a:t>
            </a:r>
            <a:br>
              <a:rPr lang="it-IT" sz="1200" dirty="0">
                <a:latin typeface="Courier" pitchFamily="2" charset="0"/>
              </a:rPr>
            </a:br>
            <a:r>
              <a:rPr lang="it-IT" sz="1200" dirty="0">
                <a:latin typeface="Courier" pitchFamily="2" charset="0"/>
              </a:rPr>
              <a:t>    @</a:t>
            </a:r>
            <a:r>
              <a:rPr lang="it-IT" sz="1200" dirty="0" err="1">
                <a:latin typeface="Courier" pitchFamily="2" charset="0"/>
              </a:rPr>
              <a:t>GeneratedValue</a:t>
            </a:r>
            <a:r>
              <a:rPr lang="it-IT" sz="1200" dirty="0">
                <a:latin typeface="Courier" pitchFamily="2" charset="0"/>
              </a:rPr>
              <a:t>(</a:t>
            </a:r>
            <a:r>
              <a:rPr lang="it-IT" sz="1200" dirty="0" err="1">
                <a:latin typeface="Courier" pitchFamily="2" charset="0"/>
              </a:rPr>
              <a:t>strategy</a:t>
            </a:r>
            <a:r>
              <a:rPr lang="it-IT" sz="1200" dirty="0">
                <a:latin typeface="Courier" pitchFamily="2" charset="0"/>
              </a:rPr>
              <a:t> = </a:t>
            </a:r>
            <a:r>
              <a:rPr lang="it-IT" sz="1200" dirty="0" err="1">
                <a:latin typeface="Courier" pitchFamily="2" charset="0"/>
              </a:rPr>
              <a:t>GenerationType.</a:t>
            </a:r>
            <a:r>
              <a:rPr lang="it-IT" sz="1200" i="1" dirty="0" err="1">
                <a:latin typeface="Courier" pitchFamily="2" charset="0"/>
              </a:rPr>
              <a:t>IDENTITY</a:t>
            </a:r>
            <a:r>
              <a:rPr lang="it-IT" sz="1200" dirty="0">
                <a:latin typeface="Courier" pitchFamily="2" charset="0"/>
              </a:rPr>
              <a:t>)</a:t>
            </a:r>
            <a:br>
              <a:rPr lang="it-IT" sz="1200" dirty="0">
                <a:latin typeface="Courier" pitchFamily="2" charset="0"/>
              </a:rPr>
            </a:br>
            <a:r>
              <a:rPr lang="it-IT" sz="1200" dirty="0">
                <a:latin typeface="Courier" pitchFamily="2" charset="0"/>
              </a:rPr>
              <a:t>    private Long id;</a:t>
            </a:r>
            <a:br>
              <a:rPr lang="it-IT" sz="1200" dirty="0">
                <a:latin typeface="Courier" pitchFamily="2" charset="0"/>
              </a:rPr>
            </a:br>
            <a:r>
              <a:rPr lang="it-IT" sz="1200" dirty="0">
                <a:latin typeface="Courier" pitchFamily="2" charset="0"/>
              </a:rPr>
              <a:t>    private </a:t>
            </a:r>
            <a:r>
              <a:rPr lang="it-IT" sz="1200" dirty="0" err="1">
                <a:latin typeface="Courier" pitchFamily="2" charset="0"/>
              </a:rPr>
              <a:t>String</a:t>
            </a:r>
            <a:r>
              <a:rPr lang="it-IT" sz="1200" dirty="0">
                <a:latin typeface="Courier" pitchFamily="2" charset="0"/>
              </a:rPr>
              <a:t> </a:t>
            </a:r>
            <a:r>
              <a:rPr lang="it-IT" sz="1200" dirty="0" err="1">
                <a:latin typeface="Courier" pitchFamily="2" charset="0"/>
              </a:rPr>
              <a:t>name</a:t>
            </a:r>
            <a:r>
              <a:rPr lang="it-IT" sz="1200" dirty="0">
                <a:latin typeface="Courier" pitchFamily="2" charset="0"/>
              </a:rPr>
              <a:t>;</a:t>
            </a:r>
            <a:br>
              <a:rPr lang="it-IT" sz="1200" dirty="0">
                <a:latin typeface="Courier" pitchFamily="2" charset="0"/>
              </a:rPr>
            </a:br>
            <a:r>
              <a:rPr lang="it-IT" sz="1200" dirty="0">
                <a:latin typeface="Courier" pitchFamily="2" charset="0"/>
              </a:rPr>
              <a:t>    private </a:t>
            </a:r>
            <a:r>
              <a:rPr lang="it-IT" sz="1200" dirty="0" err="1">
                <a:latin typeface="Courier" pitchFamily="2" charset="0"/>
              </a:rPr>
              <a:t>BigDecimal</a:t>
            </a:r>
            <a:r>
              <a:rPr lang="it-IT" sz="1200" dirty="0">
                <a:latin typeface="Courier" pitchFamily="2" charset="0"/>
              </a:rPr>
              <a:t> </a:t>
            </a:r>
            <a:r>
              <a:rPr lang="it-IT" sz="1200" dirty="0" err="1">
                <a:latin typeface="Courier" pitchFamily="2" charset="0"/>
              </a:rPr>
              <a:t>monthlyFee</a:t>
            </a:r>
            <a:r>
              <a:rPr lang="it-IT" sz="1200" dirty="0">
                <a:latin typeface="Courier" pitchFamily="2" charset="0"/>
              </a:rPr>
              <a:t>;</a:t>
            </a:r>
            <a:br>
              <a:rPr lang="it-IT" sz="1200" dirty="0">
                <a:latin typeface="Courier" pitchFamily="2" charset="0"/>
              </a:rPr>
            </a:br>
            <a:br>
              <a:rPr lang="it-IT" sz="1200" dirty="0">
                <a:latin typeface="Courier" pitchFamily="2" charset="0"/>
              </a:rPr>
            </a:br>
            <a:r>
              <a:rPr lang="it-IT" sz="1200" dirty="0">
                <a:latin typeface="Courier" pitchFamily="2" charset="0"/>
              </a:rPr>
              <a:t>    @</a:t>
            </a:r>
            <a:r>
              <a:rPr lang="it-IT" sz="1200" dirty="0" err="1">
                <a:latin typeface="Courier" pitchFamily="2" charset="0"/>
              </a:rPr>
              <a:t>ManyToMany</a:t>
            </a:r>
            <a:r>
              <a:rPr lang="it-IT" sz="1200" dirty="0">
                <a:latin typeface="Courier" pitchFamily="2" charset="0"/>
              </a:rPr>
              <a:t>(</a:t>
            </a:r>
            <a:r>
              <a:rPr lang="it-IT" sz="1200" dirty="0" err="1">
                <a:latin typeface="Courier" pitchFamily="2" charset="0"/>
              </a:rPr>
              <a:t>mappedBy</a:t>
            </a:r>
            <a:r>
              <a:rPr lang="it-IT" sz="1200" dirty="0">
                <a:latin typeface="Courier" pitchFamily="2" charset="0"/>
              </a:rPr>
              <a:t> = "</a:t>
            </a:r>
            <a:r>
              <a:rPr lang="it-IT" sz="1200" dirty="0" err="1">
                <a:latin typeface="Courier" pitchFamily="2" charset="0"/>
              </a:rPr>
              <a:t>optionalProducts</a:t>
            </a:r>
            <a:r>
              <a:rPr lang="it-IT" sz="1200" dirty="0">
                <a:latin typeface="Courier" pitchFamily="2" charset="0"/>
              </a:rPr>
              <a:t>", </a:t>
            </a:r>
            <a:r>
              <a:rPr lang="it-IT" sz="1200" dirty="0" err="1">
                <a:latin typeface="Courier" pitchFamily="2" charset="0"/>
              </a:rPr>
              <a:t>fetch</a:t>
            </a:r>
            <a:r>
              <a:rPr lang="it-IT" sz="1200" dirty="0">
                <a:latin typeface="Courier" pitchFamily="2" charset="0"/>
              </a:rPr>
              <a:t> = </a:t>
            </a:r>
            <a:r>
              <a:rPr lang="it-IT" sz="1200" dirty="0" err="1">
                <a:latin typeface="Courier" pitchFamily="2" charset="0"/>
              </a:rPr>
              <a:t>FetchType.</a:t>
            </a:r>
            <a:r>
              <a:rPr lang="it-IT" sz="1200" i="1" dirty="0" err="1">
                <a:latin typeface="Courier" pitchFamily="2" charset="0"/>
              </a:rPr>
              <a:t>LAZY</a:t>
            </a:r>
            <a:r>
              <a:rPr lang="it-IT" sz="1200" dirty="0">
                <a:latin typeface="Courier" pitchFamily="2" charset="0"/>
              </a:rPr>
              <a:t>)</a:t>
            </a:r>
            <a:br>
              <a:rPr lang="it-IT" sz="1200" dirty="0">
                <a:latin typeface="Courier" pitchFamily="2" charset="0"/>
              </a:rPr>
            </a:br>
            <a:r>
              <a:rPr lang="it-IT" sz="1200" dirty="0">
                <a:latin typeface="Courier" pitchFamily="2" charset="0"/>
              </a:rPr>
              <a:t>    private List&lt;</a:t>
            </a:r>
            <a:r>
              <a:rPr lang="it-IT" sz="1200" dirty="0" err="1">
                <a:latin typeface="Courier" pitchFamily="2" charset="0"/>
              </a:rPr>
              <a:t>ServicePackage</a:t>
            </a:r>
            <a:r>
              <a:rPr lang="it-IT" sz="1200" dirty="0">
                <a:latin typeface="Courier" pitchFamily="2" charset="0"/>
              </a:rPr>
              <a:t>&gt; </a:t>
            </a:r>
            <a:r>
              <a:rPr lang="it-IT" sz="1200" dirty="0" err="1">
                <a:latin typeface="Courier" pitchFamily="2" charset="0"/>
              </a:rPr>
              <a:t>servicePackages</a:t>
            </a:r>
            <a:r>
              <a:rPr lang="it-IT" sz="1200" dirty="0">
                <a:latin typeface="Courier" pitchFamily="2" charset="0"/>
              </a:rPr>
              <a:t>;</a:t>
            </a:r>
            <a:br>
              <a:rPr lang="it-IT" sz="1200" dirty="0">
                <a:latin typeface="Courier" pitchFamily="2" charset="0"/>
              </a:rPr>
            </a:br>
            <a:br>
              <a:rPr lang="it-IT" sz="1200" dirty="0">
                <a:latin typeface="Courier" pitchFamily="2" charset="0"/>
              </a:rPr>
            </a:br>
            <a:r>
              <a:rPr lang="it-IT" sz="1200" dirty="0">
                <a:latin typeface="Courier" pitchFamily="2" charset="0"/>
              </a:rPr>
              <a:t>    @</a:t>
            </a:r>
            <a:r>
              <a:rPr lang="it-IT" sz="1200" dirty="0" err="1">
                <a:latin typeface="Courier" pitchFamily="2" charset="0"/>
              </a:rPr>
              <a:t>ManyToMany</a:t>
            </a:r>
            <a:r>
              <a:rPr lang="it-IT" sz="1200" dirty="0">
                <a:latin typeface="Courier" pitchFamily="2" charset="0"/>
              </a:rPr>
              <a:t>(</a:t>
            </a:r>
            <a:r>
              <a:rPr lang="it-IT" sz="1200" dirty="0" err="1">
                <a:latin typeface="Courier" pitchFamily="2" charset="0"/>
              </a:rPr>
              <a:t>mappedBy</a:t>
            </a:r>
            <a:r>
              <a:rPr lang="it-IT" sz="1200" dirty="0">
                <a:latin typeface="Courier" pitchFamily="2" charset="0"/>
              </a:rPr>
              <a:t> = "</a:t>
            </a:r>
            <a:r>
              <a:rPr lang="it-IT" sz="1200" dirty="0" err="1">
                <a:latin typeface="Courier" pitchFamily="2" charset="0"/>
              </a:rPr>
              <a:t>optionalProducts</a:t>
            </a:r>
            <a:r>
              <a:rPr lang="it-IT" sz="1200" dirty="0">
                <a:latin typeface="Courier" pitchFamily="2" charset="0"/>
              </a:rPr>
              <a:t>", </a:t>
            </a:r>
            <a:r>
              <a:rPr lang="it-IT" sz="1200" dirty="0" err="1">
                <a:latin typeface="Courier" pitchFamily="2" charset="0"/>
              </a:rPr>
              <a:t>fetch</a:t>
            </a:r>
            <a:r>
              <a:rPr lang="it-IT" sz="1200" dirty="0">
                <a:latin typeface="Courier" pitchFamily="2" charset="0"/>
              </a:rPr>
              <a:t> = </a:t>
            </a:r>
            <a:r>
              <a:rPr lang="it-IT" sz="1200" dirty="0" err="1">
                <a:latin typeface="Courier" pitchFamily="2" charset="0"/>
              </a:rPr>
              <a:t>FetchType.</a:t>
            </a:r>
            <a:r>
              <a:rPr lang="it-IT" sz="1200" i="1" dirty="0" err="1">
                <a:latin typeface="Courier" pitchFamily="2" charset="0"/>
              </a:rPr>
              <a:t>LAZY</a:t>
            </a:r>
            <a:r>
              <a:rPr lang="it-IT" sz="1200" dirty="0">
                <a:latin typeface="Courier" pitchFamily="2" charset="0"/>
              </a:rPr>
              <a:t>)</a:t>
            </a:r>
            <a:br>
              <a:rPr lang="it-IT" sz="1200" dirty="0">
                <a:latin typeface="Courier" pitchFamily="2" charset="0"/>
              </a:rPr>
            </a:br>
            <a:r>
              <a:rPr lang="it-IT" sz="1200" dirty="0">
                <a:latin typeface="Courier" pitchFamily="2" charset="0"/>
              </a:rPr>
              <a:t>    private List&lt;</a:t>
            </a:r>
            <a:r>
              <a:rPr lang="it-IT" sz="1200" dirty="0" err="1">
                <a:latin typeface="Courier" pitchFamily="2" charset="0"/>
              </a:rPr>
              <a:t>UserOrder</a:t>
            </a:r>
            <a:r>
              <a:rPr lang="it-IT" sz="1200" dirty="0">
                <a:latin typeface="Courier" pitchFamily="2" charset="0"/>
              </a:rPr>
              <a:t>&gt; </a:t>
            </a:r>
            <a:r>
              <a:rPr lang="it-IT" sz="1200" dirty="0" err="1">
                <a:latin typeface="Courier" pitchFamily="2" charset="0"/>
              </a:rPr>
              <a:t>userOrders</a:t>
            </a:r>
            <a:r>
              <a:rPr lang="it-IT" sz="1200" dirty="0">
                <a:latin typeface="Courier" pitchFamily="2" charset="0"/>
              </a:rPr>
              <a:t>;</a:t>
            </a:r>
            <a:br>
              <a:rPr lang="it-IT" sz="1200" dirty="0">
                <a:latin typeface="Courier" pitchFamily="2" charset="0"/>
              </a:rPr>
            </a:br>
            <a:br>
              <a:rPr lang="it-IT" sz="1200" dirty="0">
                <a:latin typeface="Courier" pitchFamily="2" charset="0"/>
              </a:rPr>
            </a:br>
            <a:r>
              <a:rPr lang="it-IT" sz="1200" dirty="0">
                <a:latin typeface="Courier" pitchFamily="2" charset="0"/>
              </a:rPr>
              <a:t>    public </a:t>
            </a:r>
            <a:r>
              <a:rPr lang="it-IT" sz="1200" dirty="0" err="1">
                <a:latin typeface="Courier" pitchFamily="2" charset="0"/>
              </a:rPr>
              <a:t>OptionalProduct</a:t>
            </a:r>
            <a:r>
              <a:rPr lang="it-IT" sz="1200" dirty="0">
                <a:latin typeface="Courier" pitchFamily="2" charset="0"/>
              </a:rPr>
              <a:t>() {</a:t>
            </a:r>
            <a:br>
              <a:rPr lang="it-IT" sz="1200" dirty="0">
                <a:latin typeface="Courier" pitchFamily="2" charset="0"/>
              </a:rPr>
            </a:br>
            <a:r>
              <a:rPr lang="it-IT" sz="1200" dirty="0">
                <a:latin typeface="Courier" pitchFamily="2" charset="0"/>
              </a:rPr>
              <a:t>    }</a:t>
            </a:r>
            <a:br>
              <a:rPr lang="it-IT" sz="1200" dirty="0">
                <a:latin typeface="Courier" pitchFamily="2" charset="0"/>
              </a:rPr>
            </a:br>
            <a:br>
              <a:rPr lang="it-IT" sz="1200" dirty="0">
                <a:latin typeface="Courier" pitchFamily="2" charset="0"/>
              </a:rPr>
            </a:br>
            <a:r>
              <a:rPr lang="it-IT" sz="1200" dirty="0">
                <a:latin typeface="Courier" pitchFamily="2" charset="0"/>
              </a:rPr>
              <a:t>    public </a:t>
            </a:r>
            <a:r>
              <a:rPr lang="it-IT" sz="1200" dirty="0" err="1">
                <a:latin typeface="Courier" pitchFamily="2" charset="0"/>
              </a:rPr>
              <a:t>OptionalProduct</a:t>
            </a:r>
            <a:r>
              <a:rPr lang="it-IT" sz="1200" dirty="0">
                <a:latin typeface="Courier" pitchFamily="2" charset="0"/>
              </a:rPr>
              <a:t>(</a:t>
            </a:r>
            <a:r>
              <a:rPr lang="it-IT" sz="1200" dirty="0" err="1">
                <a:latin typeface="Courier" pitchFamily="2" charset="0"/>
              </a:rPr>
              <a:t>String</a:t>
            </a:r>
            <a:r>
              <a:rPr lang="it-IT" sz="1200" dirty="0">
                <a:latin typeface="Courier" pitchFamily="2" charset="0"/>
              </a:rPr>
              <a:t> </a:t>
            </a:r>
            <a:r>
              <a:rPr lang="it-IT" sz="1200" dirty="0" err="1">
                <a:latin typeface="Courier" pitchFamily="2" charset="0"/>
              </a:rPr>
              <a:t>name</a:t>
            </a:r>
            <a:r>
              <a:rPr lang="it-IT" sz="1200" dirty="0">
                <a:latin typeface="Courier" pitchFamily="2" charset="0"/>
              </a:rPr>
              <a:t>, </a:t>
            </a:r>
            <a:r>
              <a:rPr lang="it-IT" sz="1200" dirty="0" err="1">
                <a:latin typeface="Courier" pitchFamily="2" charset="0"/>
              </a:rPr>
              <a:t>BigDecimal</a:t>
            </a:r>
            <a:r>
              <a:rPr lang="it-IT" sz="1200" dirty="0">
                <a:latin typeface="Courier" pitchFamily="2" charset="0"/>
              </a:rPr>
              <a:t> </a:t>
            </a:r>
            <a:r>
              <a:rPr lang="it-IT" sz="1200" dirty="0" err="1">
                <a:latin typeface="Courier" pitchFamily="2" charset="0"/>
              </a:rPr>
              <a:t>monthlyFee</a:t>
            </a:r>
            <a:r>
              <a:rPr lang="it-IT" sz="1200" dirty="0">
                <a:latin typeface="Courier" pitchFamily="2" charset="0"/>
              </a:rPr>
              <a:t>) {</a:t>
            </a:r>
            <a:br>
              <a:rPr lang="it-IT" sz="1200" dirty="0">
                <a:latin typeface="Courier" pitchFamily="2" charset="0"/>
              </a:rPr>
            </a:br>
            <a:r>
              <a:rPr lang="it-IT" sz="1200" dirty="0">
                <a:latin typeface="Courier" pitchFamily="2" charset="0"/>
              </a:rPr>
              <a:t>        </a:t>
            </a:r>
            <a:r>
              <a:rPr lang="it-IT" sz="1200" dirty="0" err="1">
                <a:latin typeface="Courier" pitchFamily="2" charset="0"/>
              </a:rPr>
              <a:t>this.name</a:t>
            </a:r>
            <a:r>
              <a:rPr lang="it-IT" sz="1200" dirty="0">
                <a:latin typeface="Courier" pitchFamily="2" charset="0"/>
              </a:rPr>
              <a:t> = </a:t>
            </a:r>
            <a:r>
              <a:rPr lang="it-IT" sz="1200" dirty="0" err="1">
                <a:latin typeface="Courier" pitchFamily="2" charset="0"/>
              </a:rPr>
              <a:t>name</a:t>
            </a:r>
            <a:r>
              <a:rPr lang="it-IT" sz="1200" dirty="0">
                <a:latin typeface="Courier" pitchFamily="2" charset="0"/>
              </a:rPr>
              <a:t>;</a:t>
            </a:r>
            <a:br>
              <a:rPr lang="it-IT" sz="1200" dirty="0">
                <a:latin typeface="Courier" pitchFamily="2" charset="0"/>
              </a:rPr>
            </a:br>
            <a:r>
              <a:rPr lang="it-IT" sz="1200" dirty="0">
                <a:latin typeface="Courier" pitchFamily="2" charset="0"/>
              </a:rPr>
              <a:t>        </a:t>
            </a:r>
            <a:r>
              <a:rPr lang="it-IT" sz="1200" dirty="0" err="1">
                <a:latin typeface="Courier" pitchFamily="2" charset="0"/>
              </a:rPr>
              <a:t>this.monthlyFee</a:t>
            </a:r>
            <a:r>
              <a:rPr lang="it-IT" sz="1200" dirty="0">
                <a:latin typeface="Courier" pitchFamily="2" charset="0"/>
              </a:rPr>
              <a:t> = </a:t>
            </a:r>
            <a:r>
              <a:rPr lang="it-IT" sz="1200" dirty="0" err="1">
                <a:latin typeface="Courier" pitchFamily="2" charset="0"/>
              </a:rPr>
              <a:t>monthlyFee</a:t>
            </a:r>
            <a:r>
              <a:rPr lang="it-IT" sz="1200" dirty="0">
                <a:latin typeface="Courier" pitchFamily="2" charset="0"/>
              </a:rPr>
              <a:t>;</a:t>
            </a:r>
            <a:br>
              <a:rPr lang="it-IT" sz="1200" dirty="0">
                <a:latin typeface="Courier" pitchFamily="2" charset="0"/>
              </a:rPr>
            </a:br>
            <a:r>
              <a:rPr lang="it-IT" sz="1200" dirty="0">
                <a:latin typeface="Courier" pitchFamily="2" charset="0"/>
              </a:rPr>
              <a:t>    }</a:t>
            </a:r>
          </a:p>
        </p:txBody>
      </p:sp>
    </p:spTree>
    <p:extLst>
      <p:ext uri="{BB962C8B-B14F-4D97-AF65-F5344CB8AC3E}">
        <p14:creationId xmlns:p14="http://schemas.microsoft.com/office/powerpoint/2010/main" val="32125091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F82FF8A1-A777-5148-9559-9E7DC4B0314C}"/>
              </a:ext>
            </a:extLst>
          </p:cNvPr>
          <p:cNvSpPr txBox="1"/>
          <p:nvPr/>
        </p:nvSpPr>
        <p:spPr>
          <a:xfrm>
            <a:off x="465152" y="982177"/>
            <a:ext cx="8213697" cy="4893647"/>
          </a:xfrm>
          <a:prstGeom prst="rect">
            <a:avLst/>
          </a:prstGeom>
          <a:noFill/>
        </p:spPr>
        <p:txBody>
          <a:bodyPr wrap="square" rtlCol="0">
            <a:spAutoFit/>
          </a:bodyPr>
          <a:lstStyle/>
          <a:p>
            <a:r>
              <a:rPr lang="it-IT" sz="800" dirty="0">
                <a:latin typeface="Courier" pitchFamily="2" charset="0"/>
              </a:rPr>
              <a:t>@</a:t>
            </a:r>
            <a:r>
              <a:rPr lang="it-IT" sz="800" dirty="0" err="1">
                <a:latin typeface="Courier" pitchFamily="2" charset="0"/>
              </a:rPr>
              <a:t>Entity</a:t>
            </a:r>
            <a:br>
              <a:rPr lang="it-IT" sz="800" dirty="0">
                <a:latin typeface="Courier" pitchFamily="2" charset="0"/>
              </a:rPr>
            </a:br>
            <a:r>
              <a:rPr lang="it-IT" sz="800" dirty="0">
                <a:latin typeface="Courier" pitchFamily="2" charset="0"/>
              </a:rPr>
              <a:t>@</a:t>
            </a:r>
            <a:r>
              <a:rPr lang="it-IT" sz="800" dirty="0" err="1">
                <a:latin typeface="Courier" pitchFamily="2" charset="0"/>
              </a:rPr>
              <a:t>NamedQuery</a:t>
            </a:r>
            <a:r>
              <a:rPr lang="it-IT" sz="800" dirty="0">
                <a:latin typeface="Courier" pitchFamily="2" charset="0"/>
              </a:rPr>
              <a:t>(</a:t>
            </a:r>
            <a:r>
              <a:rPr lang="it-IT" sz="800" dirty="0" err="1">
                <a:latin typeface="Courier" pitchFamily="2" charset="0"/>
              </a:rPr>
              <a:t>name</a:t>
            </a:r>
            <a:r>
              <a:rPr lang="it-IT" sz="800" dirty="0">
                <a:latin typeface="Courier" pitchFamily="2" charset="0"/>
              </a:rPr>
              <a:t> = "</a:t>
            </a:r>
            <a:r>
              <a:rPr lang="it-IT" sz="800" dirty="0" err="1">
                <a:latin typeface="Courier" pitchFamily="2" charset="0"/>
              </a:rPr>
              <a:t>ServicePackage.findAll</a:t>
            </a:r>
            <a:r>
              <a:rPr lang="it-IT" sz="800" dirty="0">
                <a:latin typeface="Courier" pitchFamily="2" charset="0"/>
              </a:rPr>
              <a:t>", </a:t>
            </a:r>
            <a:r>
              <a:rPr lang="it-IT" sz="800" dirty="0" err="1">
                <a:latin typeface="Courier" pitchFamily="2" charset="0"/>
              </a:rPr>
              <a:t>query</a:t>
            </a:r>
            <a:r>
              <a:rPr lang="it-IT" sz="800" dirty="0">
                <a:latin typeface="Courier" pitchFamily="2" charset="0"/>
              </a:rPr>
              <a:t> = "SELECT </a:t>
            </a:r>
            <a:r>
              <a:rPr lang="it-IT" sz="800" dirty="0" err="1">
                <a:latin typeface="Courier" pitchFamily="2" charset="0"/>
              </a:rPr>
              <a:t>s</a:t>
            </a:r>
            <a:r>
              <a:rPr lang="it-IT" sz="800" dirty="0">
                <a:latin typeface="Courier" pitchFamily="2" charset="0"/>
              </a:rPr>
              <a:t> FROM </a:t>
            </a:r>
            <a:r>
              <a:rPr lang="it-IT" sz="800" dirty="0" err="1">
                <a:latin typeface="Courier" pitchFamily="2" charset="0"/>
              </a:rPr>
              <a:t>ServicePackage</a:t>
            </a:r>
            <a:r>
              <a:rPr lang="it-IT" sz="800" dirty="0">
                <a:latin typeface="Courier" pitchFamily="2" charset="0"/>
              </a:rPr>
              <a:t> </a:t>
            </a:r>
            <a:r>
              <a:rPr lang="it-IT" sz="800" dirty="0" err="1">
                <a:latin typeface="Courier" pitchFamily="2" charset="0"/>
              </a:rPr>
              <a:t>s</a:t>
            </a:r>
            <a:r>
              <a:rPr lang="it-IT" sz="800" dirty="0">
                <a:latin typeface="Courier" pitchFamily="2" charset="0"/>
              </a:rPr>
              <a:t>")</a:t>
            </a:r>
            <a:br>
              <a:rPr lang="it-IT" sz="800" dirty="0">
                <a:latin typeface="Courier" pitchFamily="2" charset="0"/>
              </a:rPr>
            </a:br>
            <a:r>
              <a:rPr lang="it-IT" sz="800" dirty="0">
                <a:latin typeface="Courier" pitchFamily="2" charset="0"/>
              </a:rPr>
              <a:t>public </a:t>
            </a:r>
            <a:r>
              <a:rPr lang="it-IT" sz="800" dirty="0" err="1">
                <a:latin typeface="Courier" pitchFamily="2" charset="0"/>
              </a:rPr>
              <a:t>class</a:t>
            </a:r>
            <a:r>
              <a:rPr lang="it-IT" sz="800" dirty="0">
                <a:latin typeface="Courier" pitchFamily="2" charset="0"/>
              </a:rPr>
              <a:t> </a:t>
            </a:r>
            <a:r>
              <a:rPr lang="it-IT" sz="800" dirty="0" err="1">
                <a:latin typeface="Courier" pitchFamily="2" charset="0"/>
              </a:rPr>
              <a:t>ServicePackage</a:t>
            </a:r>
            <a:r>
              <a:rPr lang="it-IT" sz="800" dirty="0">
                <a:latin typeface="Courier" pitchFamily="2" charset="0"/>
              </a:rPr>
              <a:t> {</a:t>
            </a:r>
            <a:br>
              <a:rPr lang="it-IT" sz="800" dirty="0">
                <a:latin typeface="Courier" pitchFamily="2" charset="0"/>
              </a:rPr>
            </a:br>
            <a:br>
              <a:rPr lang="it-IT" sz="800" dirty="0">
                <a:latin typeface="Courier" pitchFamily="2" charset="0"/>
              </a:rPr>
            </a:br>
            <a:r>
              <a:rPr lang="it-IT" sz="800" dirty="0">
                <a:latin typeface="Courier" pitchFamily="2" charset="0"/>
              </a:rPr>
              <a:t>    @Id</a:t>
            </a:r>
            <a:br>
              <a:rPr lang="it-IT" sz="800" dirty="0">
                <a:latin typeface="Courier" pitchFamily="2" charset="0"/>
              </a:rPr>
            </a:br>
            <a:r>
              <a:rPr lang="it-IT" sz="800" dirty="0">
                <a:latin typeface="Courier" pitchFamily="2" charset="0"/>
              </a:rPr>
              <a:t>    @</a:t>
            </a:r>
            <a:r>
              <a:rPr lang="it-IT" sz="800" dirty="0" err="1">
                <a:latin typeface="Courier" pitchFamily="2" charset="0"/>
              </a:rPr>
              <a:t>GeneratedValue</a:t>
            </a:r>
            <a:r>
              <a:rPr lang="it-IT" sz="800" dirty="0">
                <a:latin typeface="Courier" pitchFamily="2" charset="0"/>
              </a:rPr>
              <a:t>(</a:t>
            </a:r>
            <a:r>
              <a:rPr lang="it-IT" sz="800" dirty="0" err="1">
                <a:latin typeface="Courier" pitchFamily="2" charset="0"/>
              </a:rPr>
              <a:t>strategy</a:t>
            </a:r>
            <a:r>
              <a:rPr lang="it-IT" sz="800" dirty="0">
                <a:latin typeface="Courier" pitchFamily="2" charset="0"/>
              </a:rPr>
              <a:t> = </a:t>
            </a:r>
            <a:r>
              <a:rPr lang="it-IT" sz="800" dirty="0" err="1">
                <a:latin typeface="Courier" pitchFamily="2" charset="0"/>
              </a:rPr>
              <a:t>GenerationType.</a:t>
            </a:r>
            <a:r>
              <a:rPr lang="it-IT" sz="800" i="1" dirty="0" err="1">
                <a:latin typeface="Courier" pitchFamily="2" charset="0"/>
              </a:rPr>
              <a:t>IDENTITY</a:t>
            </a:r>
            <a:r>
              <a:rPr lang="it-IT" sz="800" dirty="0">
                <a:latin typeface="Courier" pitchFamily="2" charset="0"/>
              </a:rPr>
              <a:t>)</a:t>
            </a:r>
            <a:br>
              <a:rPr lang="it-IT" sz="800" dirty="0">
                <a:latin typeface="Courier" pitchFamily="2" charset="0"/>
              </a:rPr>
            </a:br>
            <a:r>
              <a:rPr lang="it-IT" sz="800" dirty="0">
                <a:latin typeface="Courier" pitchFamily="2" charset="0"/>
              </a:rPr>
              <a:t>    private Long id;</a:t>
            </a:r>
            <a:br>
              <a:rPr lang="it-IT" sz="800" dirty="0">
                <a:latin typeface="Courier" pitchFamily="2" charset="0"/>
              </a:rPr>
            </a:br>
            <a:r>
              <a:rPr lang="it-IT" sz="800" dirty="0">
                <a:latin typeface="Courier" pitchFamily="2" charset="0"/>
              </a:rPr>
              <a:t>    private </a:t>
            </a:r>
            <a:r>
              <a:rPr lang="it-IT" sz="800" dirty="0" err="1">
                <a:latin typeface="Courier" pitchFamily="2" charset="0"/>
              </a:rPr>
              <a:t>String</a:t>
            </a:r>
            <a:r>
              <a:rPr lang="it-IT" sz="800" dirty="0">
                <a:latin typeface="Courier" pitchFamily="2" charset="0"/>
              </a:rPr>
              <a:t> </a:t>
            </a:r>
            <a:r>
              <a:rPr lang="it-IT" sz="800" dirty="0" err="1">
                <a:latin typeface="Courier" pitchFamily="2" charset="0"/>
              </a:rPr>
              <a:t>name</a:t>
            </a:r>
            <a:r>
              <a:rPr lang="it-IT" sz="800" dirty="0">
                <a:latin typeface="Courier" pitchFamily="2" charset="0"/>
              </a:rPr>
              <a:t>;</a:t>
            </a:r>
            <a:br>
              <a:rPr lang="it-IT" sz="800" dirty="0">
                <a:latin typeface="Courier" pitchFamily="2" charset="0"/>
              </a:rPr>
            </a:br>
            <a:br>
              <a:rPr lang="it-IT" sz="800" dirty="0">
                <a:latin typeface="Courier" pitchFamily="2" charset="0"/>
              </a:rPr>
            </a:br>
            <a:r>
              <a:rPr lang="it-IT" sz="800" dirty="0">
                <a:latin typeface="Courier" pitchFamily="2" charset="0"/>
              </a:rPr>
              <a:t>    @</a:t>
            </a:r>
            <a:r>
              <a:rPr lang="it-IT" sz="800" dirty="0" err="1">
                <a:latin typeface="Courier" pitchFamily="2" charset="0"/>
              </a:rPr>
              <a:t>ManyToMany</a:t>
            </a:r>
            <a:r>
              <a:rPr lang="it-IT" sz="800" dirty="0">
                <a:latin typeface="Courier" pitchFamily="2" charset="0"/>
              </a:rPr>
              <a:t>(</a:t>
            </a:r>
            <a:r>
              <a:rPr lang="it-IT" sz="800" dirty="0" err="1">
                <a:latin typeface="Courier" pitchFamily="2" charset="0"/>
              </a:rPr>
              <a:t>fetch</a:t>
            </a:r>
            <a:r>
              <a:rPr lang="it-IT" sz="800" dirty="0">
                <a:latin typeface="Courier" pitchFamily="2" charset="0"/>
              </a:rPr>
              <a:t> = </a:t>
            </a:r>
            <a:r>
              <a:rPr lang="it-IT" sz="800" dirty="0" err="1">
                <a:latin typeface="Courier" pitchFamily="2" charset="0"/>
              </a:rPr>
              <a:t>FetchType.</a:t>
            </a:r>
            <a:r>
              <a:rPr lang="it-IT" sz="800" i="1" dirty="0" err="1">
                <a:latin typeface="Courier" pitchFamily="2" charset="0"/>
              </a:rPr>
              <a:t>EAGER</a:t>
            </a:r>
            <a:r>
              <a:rPr lang="it-IT" sz="800" dirty="0">
                <a:latin typeface="Courier" pitchFamily="2" charset="0"/>
              </a:rPr>
              <a:t>, </a:t>
            </a:r>
            <a:r>
              <a:rPr lang="it-IT" sz="800" dirty="0" err="1">
                <a:latin typeface="Courier" pitchFamily="2" charset="0"/>
              </a:rPr>
              <a:t>cascade</a:t>
            </a:r>
            <a:r>
              <a:rPr lang="it-IT" sz="800" dirty="0">
                <a:latin typeface="Courier" pitchFamily="2" charset="0"/>
              </a:rPr>
              <a:t> = {</a:t>
            </a:r>
            <a:r>
              <a:rPr lang="it-IT" sz="800" dirty="0" err="1">
                <a:latin typeface="Courier" pitchFamily="2" charset="0"/>
              </a:rPr>
              <a:t>CascadeType.</a:t>
            </a:r>
            <a:r>
              <a:rPr lang="it-IT" sz="800" i="1" dirty="0" err="1">
                <a:latin typeface="Courier" pitchFamily="2" charset="0"/>
              </a:rPr>
              <a:t>PERSIST</a:t>
            </a:r>
            <a:r>
              <a:rPr lang="it-IT" sz="800" dirty="0">
                <a:latin typeface="Courier" pitchFamily="2" charset="0"/>
              </a:rPr>
              <a:t>, </a:t>
            </a:r>
            <a:r>
              <a:rPr lang="it-IT" sz="800" dirty="0" err="1">
                <a:latin typeface="Courier" pitchFamily="2" charset="0"/>
              </a:rPr>
              <a:t>CascadeType.</a:t>
            </a:r>
            <a:r>
              <a:rPr lang="it-IT" sz="800" i="1" dirty="0" err="1">
                <a:latin typeface="Courier" pitchFamily="2" charset="0"/>
              </a:rPr>
              <a:t>MERGE</a:t>
            </a:r>
            <a:r>
              <a:rPr lang="it-IT" sz="800" dirty="0">
                <a:latin typeface="Courier" pitchFamily="2" charset="0"/>
              </a:rPr>
              <a:t>, </a:t>
            </a:r>
            <a:r>
              <a:rPr lang="it-IT" sz="800" dirty="0" err="1">
                <a:latin typeface="Courier" pitchFamily="2" charset="0"/>
              </a:rPr>
              <a:t>CascadeType.</a:t>
            </a:r>
            <a:r>
              <a:rPr lang="it-IT" sz="800" i="1" dirty="0" err="1">
                <a:latin typeface="Courier" pitchFamily="2" charset="0"/>
              </a:rPr>
              <a:t>REFRESH</a:t>
            </a:r>
            <a:r>
              <a:rPr lang="it-IT" sz="800" dirty="0">
                <a:latin typeface="Courier" pitchFamily="2" charset="0"/>
              </a:rPr>
              <a:t>, </a:t>
            </a:r>
            <a:r>
              <a:rPr lang="it-IT" sz="800" dirty="0" err="1">
                <a:latin typeface="Courier" pitchFamily="2" charset="0"/>
              </a:rPr>
              <a:t>CascadeType.</a:t>
            </a:r>
            <a:r>
              <a:rPr lang="it-IT" sz="800" i="1" dirty="0" err="1">
                <a:latin typeface="Courier" pitchFamily="2" charset="0"/>
              </a:rPr>
              <a:t>DETACH</a:t>
            </a:r>
            <a:r>
              <a:rPr lang="it-IT" sz="800" dirty="0">
                <a:latin typeface="Courier" pitchFamily="2" charset="0"/>
              </a:rPr>
              <a:t>})</a:t>
            </a:r>
            <a:br>
              <a:rPr lang="it-IT" sz="800" dirty="0">
                <a:latin typeface="Courier" pitchFamily="2" charset="0"/>
              </a:rPr>
            </a:br>
            <a:r>
              <a:rPr lang="it-IT" sz="800" dirty="0">
                <a:latin typeface="Courier" pitchFamily="2" charset="0"/>
              </a:rPr>
              <a:t>    @</a:t>
            </a:r>
            <a:r>
              <a:rPr lang="it-IT" sz="800" dirty="0" err="1">
                <a:latin typeface="Courier" pitchFamily="2" charset="0"/>
              </a:rPr>
              <a:t>JoinTable</a:t>
            </a:r>
            <a:r>
              <a:rPr lang="it-IT" sz="800" dirty="0">
                <a:latin typeface="Courier" pitchFamily="2" charset="0"/>
              </a:rPr>
              <a:t>(</a:t>
            </a:r>
            <a:br>
              <a:rPr lang="it-IT" sz="800" dirty="0">
                <a:latin typeface="Courier" pitchFamily="2" charset="0"/>
              </a:rPr>
            </a:br>
            <a:r>
              <a:rPr lang="it-IT" sz="800" dirty="0">
                <a:latin typeface="Courier" pitchFamily="2" charset="0"/>
              </a:rPr>
              <a:t>            </a:t>
            </a:r>
            <a:r>
              <a:rPr lang="it-IT" sz="800" dirty="0" err="1">
                <a:latin typeface="Courier" pitchFamily="2" charset="0"/>
              </a:rPr>
              <a:t>name</a:t>
            </a:r>
            <a:r>
              <a:rPr lang="it-IT" sz="800" dirty="0">
                <a:latin typeface="Courier" pitchFamily="2" charset="0"/>
              </a:rPr>
              <a:t> = "</a:t>
            </a:r>
            <a:r>
              <a:rPr lang="it-IT" sz="800" dirty="0" err="1">
                <a:latin typeface="Courier" pitchFamily="2" charset="0"/>
              </a:rPr>
              <a:t>ServicePackageJTService</a:t>
            </a:r>
            <a:r>
              <a:rPr lang="it-IT" sz="800" dirty="0">
                <a:latin typeface="Courier" pitchFamily="2" charset="0"/>
              </a:rPr>
              <a:t>",</a:t>
            </a:r>
            <a:br>
              <a:rPr lang="it-IT" sz="800" dirty="0">
                <a:latin typeface="Courier" pitchFamily="2" charset="0"/>
              </a:rPr>
            </a:br>
            <a:r>
              <a:rPr lang="it-IT" sz="800" dirty="0">
                <a:latin typeface="Courier" pitchFamily="2" charset="0"/>
              </a:rPr>
              <a:t>            </a:t>
            </a:r>
            <a:r>
              <a:rPr lang="it-IT" sz="800" dirty="0" err="1">
                <a:latin typeface="Courier" pitchFamily="2" charset="0"/>
              </a:rPr>
              <a:t>joinColumns</a:t>
            </a:r>
            <a:r>
              <a:rPr lang="it-IT" sz="800" dirty="0">
                <a:latin typeface="Courier" pitchFamily="2" charset="0"/>
              </a:rPr>
              <a:t> = @</a:t>
            </a:r>
            <a:r>
              <a:rPr lang="it-IT" sz="800" dirty="0" err="1">
                <a:latin typeface="Courier" pitchFamily="2" charset="0"/>
              </a:rPr>
              <a:t>JoinColumn</a:t>
            </a:r>
            <a:r>
              <a:rPr lang="it-IT" sz="800" dirty="0">
                <a:latin typeface="Courier" pitchFamily="2" charset="0"/>
              </a:rPr>
              <a:t>(</a:t>
            </a:r>
            <a:r>
              <a:rPr lang="it-IT" sz="800" dirty="0" err="1">
                <a:latin typeface="Courier" pitchFamily="2" charset="0"/>
              </a:rPr>
              <a:t>name</a:t>
            </a:r>
            <a:r>
              <a:rPr lang="it-IT" sz="800" dirty="0">
                <a:latin typeface="Courier" pitchFamily="2" charset="0"/>
              </a:rPr>
              <a:t> = "</a:t>
            </a:r>
            <a:r>
              <a:rPr lang="it-IT" sz="800" dirty="0" err="1">
                <a:latin typeface="Courier" pitchFamily="2" charset="0"/>
              </a:rPr>
              <a:t>servicePackageIdFK</a:t>
            </a:r>
            <a:r>
              <a:rPr lang="it-IT" sz="800" dirty="0">
                <a:latin typeface="Courier" pitchFamily="2" charset="0"/>
              </a:rPr>
              <a:t>"),</a:t>
            </a:r>
            <a:br>
              <a:rPr lang="it-IT" sz="800" dirty="0">
                <a:latin typeface="Courier" pitchFamily="2" charset="0"/>
              </a:rPr>
            </a:br>
            <a:r>
              <a:rPr lang="it-IT" sz="800" dirty="0">
                <a:latin typeface="Courier" pitchFamily="2" charset="0"/>
              </a:rPr>
              <a:t>            </a:t>
            </a:r>
            <a:r>
              <a:rPr lang="it-IT" sz="800" dirty="0" err="1">
                <a:latin typeface="Courier" pitchFamily="2" charset="0"/>
              </a:rPr>
              <a:t>inverseJoinColumns</a:t>
            </a:r>
            <a:r>
              <a:rPr lang="it-IT" sz="800" dirty="0">
                <a:latin typeface="Courier" pitchFamily="2" charset="0"/>
              </a:rPr>
              <a:t> = @</a:t>
            </a:r>
            <a:r>
              <a:rPr lang="it-IT" sz="800" dirty="0" err="1">
                <a:latin typeface="Courier" pitchFamily="2" charset="0"/>
              </a:rPr>
              <a:t>JoinColumn</a:t>
            </a:r>
            <a:r>
              <a:rPr lang="it-IT" sz="800" dirty="0">
                <a:latin typeface="Courier" pitchFamily="2" charset="0"/>
              </a:rPr>
              <a:t>(</a:t>
            </a:r>
            <a:r>
              <a:rPr lang="it-IT" sz="800" dirty="0" err="1">
                <a:latin typeface="Courier" pitchFamily="2" charset="0"/>
              </a:rPr>
              <a:t>name</a:t>
            </a:r>
            <a:r>
              <a:rPr lang="it-IT" sz="800" dirty="0">
                <a:latin typeface="Courier" pitchFamily="2" charset="0"/>
              </a:rPr>
              <a:t> = "</a:t>
            </a:r>
            <a:r>
              <a:rPr lang="it-IT" sz="800" dirty="0" err="1">
                <a:latin typeface="Courier" pitchFamily="2" charset="0"/>
              </a:rPr>
              <a:t>serviceIdFK</a:t>
            </a:r>
            <a:r>
              <a:rPr lang="it-IT" sz="800" dirty="0">
                <a:latin typeface="Courier" pitchFamily="2" charset="0"/>
              </a:rPr>
              <a:t>"))</a:t>
            </a:r>
            <a:br>
              <a:rPr lang="it-IT" sz="800" dirty="0">
                <a:latin typeface="Courier" pitchFamily="2" charset="0"/>
              </a:rPr>
            </a:br>
            <a:r>
              <a:rPr lang="it-IT" sz="800" dirty="0">
                <a:latin typeface="Courier" pitchFamily="2" charset="0"/>
              </a:rPr>
              <a:t>    private List&lt;</a:t>
            </a:r>
            <a:r>
              <a:rPr lang="it-IT" sz="800" dirty="0" err="1">
                <a:latin typeface="Courier" pitchFamily="2" charset="0"/>
              </a:rPr>
              <a:t>TelcoService</a:t>
            </a:r>
            <a:r>
              <a:rPr lang="it-IT" sz="800" dirty="0">
                <a:latin typeface="Courier" pitchFamily="2" charset="0"/>
              </a:rPr>
              <a:t>&gt; </a:t>
            </a:r>
            <a:r>
              <a:rPr lang="it-IT" sz="800" dirty="0" err="1">
                <a:latin typeface="Courier" pitchFamily="2" charset="0"/>
              </a:rPr>
              <a:t>services</a:t>
            </a:r>
            <a:r>
              <a:rPr lang="it-IT" sz="800" dirty="0">
                <a:latin typeface="Courier" pitchFamily="2" charset="0"/>
              </a:rPr>
              <a:t> = new </a:t>
            </a:r>
            <a:r>
              <a:rPr lang="it-IT" sz="800" dirty="0" err="1">
                <a:latin typeface="Courier" pitchFamily="2" charset="0"/>
              </a:rPr>
              <a:t>ArrayList</a:t>
            </a:r>
            <a:r>
              <a:rPr lang="it-IT" sz="800" dirty="0">
                <a:latin typeface="Courier" pitchFamily="2" charset="0"/>
              </a:rPr>
              <a:t>&lt;&gt;();</a:t>
            </a:r>
            <a:br>
              <a:rPr lang="it-IT" sz="800" dirty="0">
                <a:latin typeface="Courier" pitchFamily="2" charset="0"/>
              </a:rPr>
            </a:br>
            <a:br>
              <a:rPr lang="it-IT" sz="800" dirty="0">
                <a:latin typeface="Courier" pitchFamily="2" charset="0"/>
              </a:rPr>
            </a:br>
            <a:r>
              <a:rPr lang="it-IT" sz="800" dirty="0">
                <a:latin typeface="Courier" pitchFamily="2" charset="0"/>
              </a:rPr>
              <a:t>    @</a:t>
            </a:r>
            <a:r>
              <a:rPr lang="it-IT" sz="800" dirty="0" err="1">
                <a:latin typeface="Courier" pitchFamily="2" charset="0"/>
              </a:rPr>
              <a:t>ManyToMany</a:t>
            </a:r>
            <a:r>
              <a:rPr lang="it-IT" sz="800" dirty="0">
                <a:latin typeface="Courier" pitchFamily="2" charset="0"/>
              </a:rPr>
              <a:t>(</a:t>
            </a:r>
            <a:r>
              <a:rPr lang="it-IT" sz="800" dirty="0" err="1">
                <a:latin typeface="Courier" pitchFamily="2" charset="0"/>
              </a:rPr>
              <a:t>fetch</a:t>
            </a:r>
            <a:r>
              <a:rPr lang="it-IT" sz="800" dirty="0">
                <a:latin typeface="Courier" pitchFamily="2" charset="0"/>
              </a:rPr>
              <a:t> = </a:t>
            </a:r>
            <a:r>
              <a:rPr lang="it-IT" sz="800" dirty="0" err="1">
                <a:latin typeface="Courier" pitchFamily="2" charset="0"/>
              </a:rPr>
              <a:t>FetchType.</a:t>
            </a:r>
            <a:r>
              <a:rPr lang="it-IT" sz="800" i="1" dirty="0" err="1">
                <a:latin typeface="Courier" pitchFamily="2" charset="0"/>
              </a:rPr>
              <a:t>LAZY</a:t>
            </a:r>
            <a:r>
              <a:rPr lang="it-IT" sz="800" dirty="0">
                <a:latin typeface="Courier" pitchFamily="2" charset="0"/>
              </a:rPr>
              <a:t>, </a:t>
            </a:r>
            <a:r>
              <a:rPr lang="it-IT" sz="800" dirty="0" err="1">
                <a:latin typeface="Courier" pitchFamily="2" charset="0"/>
              </a:rPr>
              <a:t>cascade</a:t>
            </a:r>
            <a:r>
              <a:rPr lang="it-IT" sz="800" dirty="0">
                <a:latin typeface="Courier" pitchFamily="2" charset="0"/>
              </a:rPr>
              <a:t> = {</a:t>
            </a:r>
            <a:r>
              <a:rPr lang="it-IT" sz="800" dirty="0" err="1">
                <a:latin typeface="Courier" pitchFamily="2" charset="0"/>
              </a:rPr>
              <a:t>CascadeType.</a:t>
            </a:r>
            <a:r>
              <a:rPr lang="it-IT" sz="800" i="1" dirty="0" err="1">
                <a:latin typeface="Courier" pitchFamily="2" charset="0"/>
              </a:rPr>
              <a:t>PERSIST</a:t>
            </a:r>
            <a:r>
              <a:rPr lang="it-IT" sz="800" dirty="0">
                <a:latin typeface="Courier" pitchFamily="2" charset="0"/>
              </a:rPr>
              <a:t>, </a:t>
            </a:r>
            <a:r>
              <a:rPr lang="it-IT" sz="800" dirty="0" err="1">
                <a:latin typeface="Courier" pitchFamily="2" charset="0"/>
              </a:rPr>
              <a:t>CascadeType.</a:t>
            </a:r>
            <a:r>
              <a:rPr lang="it-IT" sz="800" i="1" dirty="0" err="1">
                <a:latin typeface="Courier" pitchFamily="2" charset="0"/>
              </a:rPr>
              <a:t>MERGE</a:t>
            </a:r>
            <a:r>
              <a:rPr lang="it-IT" sz="800" dirty="0">
                <a:latin typeface="Courier" pitchFamily="2" charset="0"/>
              </a:rPr>
              <a:t>, </a:t>
            </a:r>
            <a:r>
              <a:rPr lang="it-IT" sz="800" dirty="0" err="1">
                <a:latin typeface="Courier" pitchFamily="2" charset="0"/>
              </a:rPr>
              <a:t>CascadeType.</a:t>
            </a:r>
            <a:r>
              <a:rPr lang="it-IT" sz="800" i="1" dirty="0" err="1">
                <a:latin typeface="Courier" pitchFamily="2" charset="0"/>
              </a:rPr>
              <a:t>REFRESH</a:t>
            </a:r>
            <a:r>
              <a:rPr lang="it-IT" sz="800" dirty="0">
                <a:latin typeface="Courier" pitchFamily="2" charset="0"/>
              </a:rPr>
              <a:t>, </a:t>
            </a:r>
            <a:r>
              <a:rPr lang="it-IT" sz="800" dirty="0" err="1">
                <a:latin typeface="Courier" pitchFamily="2" charset="0"/>
              </a:rPr>
              <a:t>CascadeType.</a:t>
            </a:r>
            <a:r>
              <a:rPr lang="it-IT" sz="800" i="1" dirty="0" err="1">
                <a:latin typeface="Courier" pitchFamily="2" charset="0"/>
              </a:rPr>
              <a:t>DETACH</a:t>
            </a:r>
            <a:r>
              <a:rPr lang="it-IT" sz="800" dirty="0">
                <a:latin typeface="Courier" pitchFamily="2" charset="0"/>
              </a:rPr>
              <a:t>})</a:t>
            </a:r>
            <a:br>
              <a:rPr lang="it-IT" sz="800" dirty="0">
                <a:latin typeface="Courier" pitchFamily="2" charset="0"/>
              </a:rPr>
            </a:br>
            <a:r>
              <a:rPr lang="it-IT" sz="800" dirty="0">
                <a:latin typeface="Courier" pitchFamily="2" charset="0"/>
              </a:rPr>
              <a:t>    @</a:t>
            </a:r>
            <a:r>
              <a:rPr lang="it-IT" sz="800" dirty="0" err="1">
                <a:latin typeface="Courier" pitchFamily="2" charset="0"/>
              </a:rPr>
              <a:t>JoinTable</a:t>
            </a:r>
            <a:r>
              <a:rPr lang="it-IT" sz="800" dirty="0">
                <a:latin typeface="Courier" pitchFamily="2" charset="0"/>
              </a:rPr>
              <a:t>(</a:t>
            </a:r>
            <a:br>
              <a:rPr lang="it-IT" sz="800" dirty="0">
                <a:latin typeface="Courier" pitchFamily="2" charset="0"/>
              </a:rPr>
            </a:br>
            <a:r>
              <a:rPr lang="it-IT" sz="800" dirty="0">
                <a:latin typeface="Courier" pitchFamily="2" charset="0"/>
              </a:rPr>
              <a:t>            </a:t>
            </a:r>
            <a:r>
              <a:rPr lang="it-IT" sz="800" dirty="0" err="1">
                <a:latin typeface="Courier" pitchFamily="2" charset="0"/>
              </a:rPr>
              <a:t>name</a:t>
            </a:r>
            <a:r>
              <a:rPr lang="it-IT" sz="800" dirty="0">
                <a:latin typeface="Courier" pitchFamily="2" charset="0"/>
              </a:rPr>
              <a:t> = "</a:t>
            </a:r>
            <a:r>
              <a:rPr lang="it-IT" sz="800" dirty="0" err="1">
                <a:latin typeface="Courier" pitchFamily="2" charset="0"/>
              </a:rPr>
              <a:t>ServicePackageJTValidityPeriod</a:t>
            </a:r>
            <a:r>
              <a:rPr lang="it-IT" sz="800" dirty="0">
                <a:latin typeface="Courier" pitchFamily="2" charset="0"/>
              </a:rPr>
              <a:t>",</a:t>
            </a:r>
            <a:br>
              <a:rPr lang="it-IT" sz="800" dirty="0">
                <a:latin typeface="Courier" pitchFamily="2" charset="0"/>
              </a:rPr>
            </a:br>
            <a:r>
              <a:rPr lang="it-IT" sz="800" dirty="0">
                <a:latin typeface="Courier" pitchFamily="2" charset="0"/>
              </a:rPr>
              <a:t>            </a:t>
            </a:r>
            <a:r>
              <a:rPr lang="it-IT" sz="800" dirty="0" err="1">
                <a:latin typeface="Courier" pitchFamily="2" charset="0"/>
              </a:rPr>
              <a:t>joinColumns</a:t>
            </a:r>
            <a:r>
              <a:rPr lang="it-IT" sz="800" dirty="0">
                <a:latin typeface="Courier" pitchFamily="2" charset="0"/>
              </a:rPr>
              <a:t> = @</a:t>
            </a:r>
            <a:r>
              <a:rPr lang="it-IT" sz="800" dirty="0" err="1">
                <a:latin typeface="Courier" pitchFamily="2" charset="0"/>
              </a:rPr>
              <a:t>JoinColumn</a:t>
            </a:r>
            <a:r>
              <a:rPr lang="it-IT" sz="800" dirty="0">
                <a:latin typeface="Courier" pitchFamily="2" charset="0"/>
              </a:rPr>
              <a:t>(</a:t>
            </a:r>
            <a:r>
              <a:rPr lang="it-IT" sz="800" dirty="0" err="1">
                <a:latin typeface="Courier" pitchFamily="2" charset="0"/>
              </a:rPr>
              <a:t>name</a:t>
            </a:r>
            <a:r>
              <a:rPr lang="it-IT" sz="800" dirty="0">
                <a:latin typeface="Courier" pitchFamily="2" charset="0"/>
              </a:rPr>
              <a:t> = "</a:t>
            </a:r>
            <a:r>
              <a:rPr lang="it-IT" sz="800" dirty="0" err="1">
                <a:latin typeface="Courier" pitchFamily="2" charset="0"/>
              </a:rPr>
              <a:t>servicePackageIdFK</a:t>
            </a:r>
            <a:r>
              <a:rPr lang="it-IT" sz="800" dirty="0">
                <a:latin typeface="Courier" pitchFamily="2" charset="0"/>
              </a:rPr>
              <a:t>"),</a:t>
            </a:r>
            <a:br>
              <a:rPr lang="it-IT" sz="800" dirty="0">
                <a:latin typeface="Courier" pitchFamily="2" charset="0"/>
              </a:rPr>
            </a:br>
            <a:r>
              <a:rPr lang="it-IT" sz="800" dirty="0">
                <a:latin typeface="Courier" pitchFamily="2" charset="0"/>
              </a:rPr>
              <a:t>            </a:t>
            </a:r>
            <a:r>
              <a:rPr lang="it-IT" sz="800" dirty="0" err="1">
                <a:latin typeface="Courier" pitchFamily="2" charset="0"/>
              </a:rPr>
              <a:t>inverseJoinColumns</a:t>
            </a:r>
            <a:r>
              <a:rPr lang="it-IT" sz="800" dirty="0">
                <a:latin typeface="Courier" pitchFamily="2" charset="0"/>
              </a:rPr>
              <a:t> = @</a:t>
            </a:r>
            <a:r>
              <a:rPr lang="it-IT" sz="800" dirty="0" err="1">
                <a:latin typeface="Courier" pitchFamily="2" charset="0"/>
              </a:rPr>
              <a:t>JoinColumn</a:t>
            </a:r>
            <a:r>
              <a:rPr lang="it-IT" sz="800" dirty="0">
                <a:latin typeface="Courier" pitchFamily="2" charset="0"/>
              </a:rPr>
              <a:t>(</a:t>
            </a:r>
            <a:r>
              <a:rPr lang="it-IT" sz="800" dirty="0" err="1">
                <a:latin typeface="Courier" pitchFamily="2" charset="0"/>
              </a:rPr>
              <a:t>name</a:t>
            </a:r>
            <a:r>
              <a:rPr lang="it-IT" sz="800" dirty="0">
                <a:latin typeface="Courier" pitchFamily="2" charset="0"/>
              </a:rPr>
              <a:t> = "</a:t>
            </a:r>
            <a:r>
              <a:rPr lang="it-IT" sz="800" dirty="0" err="1">
                <a:latin typeface="Courier" pitchFamily="2" charset="0"/>
              </a:rPr>
              <a:t>validityPeriodIdFK</a:t>
            </a:r>
            <a:r>
              <a:rPr lang="it-IT" sz="800" dirty="0">
                <a:latin typeface="Courier" pitchFamily="2" charset="0"/>
              </a:rPr>
              <a:t>"))</a:t>
            </a:r>
            <a:br>
              <a:rPr lang="it-IT" sz="800" dirty="0">
                <a:latin typeface="Courier" pitchFamily="2" charset="0"/>
              </a:rPr>
            </a:br>
            <a:r>
              <a:rPr lang="it-IT" sz="800" dirty="0">
                <a:latin typeface="Courier" pitchFamily="2" charset="0"/>
              </a:rPr>
              <a:t>    private List&lt;</a:t>
            </a:r>
            <a:r>
              <a:rPr lang="it-IT" sz="800" dirty="0" err="1">
                <a:latin typeface="Courier" pitchFamily="2" charset="0"/>
              </a:rPr>
              <a:t>ValidityPeriod</a:t>
            </a:r>
            <a:r>
              <a:rPr lang="it-IT" sz="800" dirty="0">
                <a:latin typeface="Courier" pitchFamily="2" charset="0"/>
              </a:rPr>
              <a:t>&gt; </a:t>
            </a:r>
            <a:r>
              <a:rPr lang="it-IT" sz="800" dirty="0" err="1">
                <a:latin typeface="Courier" pitchFamily="2" charset="0"/>
              </a:rPr>
              <a:t>validityPeriods</a:t>
            </a:r>
            <a:r>
              <a:rPr lang="it-IT" sz="800" dirty="0">
                <a:latin typeface="Courier" pitchFamily="2" charset="0"/>
              </a:rPr>
              <a:t> = new </a:t>
            </a:r>
            <a:r>
              <a:rPr lang="it-IT" sz="800" dirty="0" err="1">
                <a:latin typeface="Courier" pitchFamily="2" charset="0"/>
              </a:rPr>
              <a:t>ArrayList</a:t>
            </a:r>
            <a:r>
              <a:rPr lang="it-IT" sz="800" dirty="0">
                <a:latin typeface="Courier" pitchFamily="2" charset="0"/>
              </a:rPr>
              <a:t>&lt;&gt;();</a:t>
            </a:r>
            <a:br>
              <a:rPr lang="it-IT" sz="800" dirty="0">
                <a:latin typeface="Courier" pitchFamily="2" charset="0"/>
              </a:rPr>
            </a:br>
            <a:br>
              <a:rPr lang="it-IT" sz="800" dirty="0">
                <a:latin typeface="Courier" pitchFamily="2" charset="0"/>
              </a:rPr>
            </a:br>
            <a:r>
              <a:rPr lang="it-IT" sz="800" dirty="0">
                <a:latin typeface="Courier" pitchFamily="2" charset="0"/>
              </a:rPr>
              <a:t>    @</a:t>
            </a:r>
            <a:r>
              <a:rPr lang="it-IT" sz="800" dirty="0" err="1">
                <a:latin typeface="Courier" pitchFamily="2" charset="0"/>
              </a:rPr>
              <a:t>ManyToMany</a:t>
            </a:r>
            <a:r>
              <a:rPr lang="it-IT" sz="800" dirty="0">
                <a:latin typeface="Courier" pitchFamily="2" charset="0"/>
              </a:rPr>
              <a:t>(</a:t>
            </a:r>
            <a:r>
              <a:rPr lang="it-IT" sz="800" dirty="0" err="1">
                <a:latin typeface="Courier" pitchFamily="2" charset="0"/>
              </a:rPr>
              <a:t>fetch</a:t>
            </a:r>
            <a:r>
              <a:rPr lang="it-IT" sz="800" dirty="0">
                <a:latin typeface="Courier" pitchFamily="2" charset="0"/>
              </a:rPr>
              <a:t> = </a:t>
            </a:r>
            <a:r>
              <a:rPr lang="it-IT" sz="800" dirty="0" err="1">
                <a:latin typeface="Courier" pitchFamily="2" charset="0"/>
              </a:rPr>
              <a:t>FetchType.</a:t>
            </a:r>
            <a:r>
              <a:rPr lang="it-IT" sz="800" i="1" dirty="0" err="1">
                <a:latin typeface="Courier" pitchFamily="2" charset="0"/>
              </a:rPr>
              <a:t>LAZY</a:t>
            </a:r>
            <a:r>
              <a:rPr lang="it-IT" sz="800" dirty="0">
                <a:latin typeface="Courier" pitchFamily="2" charset="0"/>
              </a:rPr>
              <a:t>, </a:t>
            </a:r>
            <a:r>
              <a:rPr lang="it-IT" sz="800" dirty="0" err="1">
                <a:latin typeface="Courier" pitchFamily="2" charset="0"/>
              </a:rPr>
              <a:t>cascade</a:t>
            </a:r>
            <a:r>
              <a:rPr lang="it-IT" sz="800" dirty="0">
                <a:latin typeface="Courier" pitchFamily="2" charset="0"/>
              </a:rPr>
              <a:t> = {</a:t>
            </a:r>
            <a:r>
              <a:rPr lang="it-IT" sz="800" dirty="0" err="1">
                <a:latin typeface="Courier" pitchFamily="2" charset="0"/>
              </a:rPr>
              <a:t>CascadeType.</a:t>
            </a:r>
            <a:r>
              <a:rPr lang="it-IT" sz="800" i="1" dirty="0" err="1">
                <a:latin typeface="Courier" pitchFamily="2" charset="0"/>
              </a:rPr>
              <a:t>PERSIST</a:t>
            </a:r>
            <a:r>
              <a:rPr lang="it-IT" sz="800" dirty="0">
                <a:latin typeface="Courier" pitchFamily="2" charset="0"/>
              </a:rPr>
              <a:t>, </a:t>
            </a:r>
            <a:r>
              <a:rPr lang="it-IT" sz="800" dirty="0" err="1">
                <a:latin typeface="Courier" pitchFamily="2" charset="0"/>
              </a:rPr>
              <a:t>CascadeType.</a:t>
            </a:r>
            <a:r>
              <a:rPr lang="it-IT" sz="800" i="1" dirty="0" err="1">
                <a:latin typeface="Courier" pitchFamily="2" charset="0"/>
              </a:rPr>
              <a:t>MERGE</a:t>
            </a:r>
            <a:r>
              <a:rPr lang="it-IT" sz="800" dirty="0">
                <a:latin typeface="Courier" pitchFamily="2" charset="0"/>
              </a:rPr>
              <a:t>, </a:t>
            </a:r>
            <a:r>
              <a:rPr lang="it-IT" sz="800" dirty="0" err="1">
                <a:latin typeface="Courier" pitchFamily="2" charset="0"/>
              </a:rPr>
              <a:t>CascadeType.</a:t>
            </a:r>
            <a:r>
              <a:rPr lang="it-IT" sz="800" i="1" dirty="0" err="1">
                <a:latin typeface="Courier" pitchFamily="2" charset="0"/>
              </a:rPr>
              <a:t>REFRESH</a:t>
            </a:r>
            <a:r>
              <a:rPr lang="it-IT" sz="800" dirty="0">
                <a:latin typeface="Courier" pitchFamily="2" charset="0"/>
              </a:rPr>
              <a:t>, </a:t>
            </a:r>
            <a:r>
              <a:rPr lang="it-IT" sz="800" dirty="0" err="1">
                <a:latin typeface="Courier" pitchFamily="2" charset="0"/>
              </a:rPr>
              <a:t>CascadeType.</a:t>
            </a:r>
            <a:r>
              <a:rPr lang="it-IT" sz="800" i="1" dirty="0" err="1">
                <a:latin typeface="Courier" pitchFamily="2" charset="0"/>
              </a:rPr>
              <a:t>DETACH</a:t>
            </a:r>
            <a:r>
              <a:rPr lang="it-IT" sz="800" dirty="0">
                <a:latin typeface="Courier" pitchFamily="2" charset="0"/>
              </a:rPr>
              <a:t>})</a:t>
            </a:r>
            <a:br>
              <a:rPr lang="it-IT" sz="800" dirty="0">
                <a:latin typeface="Courier" pitchFamily="2" charset="0"/>
              </a:rPr>
            </a:br>
            <a:r>
              <a:rPr lang="it-IT" sz="800" dirty="0">
                <a:latin typeface="Courier" pitchFamily="2" charset="0"/>
              </a:rPr>
              <a:t>    @</a:t>
            </a:r>
            <a:r>
              <a:rPr lang="it-IT" sz="800" dirty="0" err="1">
                <a:latin typeface="Courier" pitchFamily="2" charset="0"/>
              </a:rPr>
              <a:t>JoinTable</a:t>
            </a:r>
            <a:r>
              <a:rPr lang="it-IT" sz="800" dirty="0">
                <a:latin typeface="Courier" pitchFamily="2" charset="0"/>
              </a:rPr>
              <a:t>(</a:t>
            </a:r>
            <a:br>
              <a:rPr lang="it-IT" sz="800" dirty="0">
                <a:latin typeface="Courier" pitchFamily="2" charset="0"/>
              </a:rPr>
            </a:br>
            <a:r>
              <a:rPr lang="it-IT" sz="800" dirty="0">
                <a:latin typeface="Courier" pitchFamily="2" charset="0"/>
              </a:rPr>
              <a:t>            </a:t>
            </a:r>
            <a:r>
              <a:rPr lang="it-IT" sz="800" dirty="0" err="1">
                <a:latin typeface="Courier" pitchFamily="2" charset="0"/>
              </a:rPr>
              <a:t>name</a:t>
            </a:r>
            <a:r>
              <a:rPr lang="it-IT" sz="800" dirty="0">
                <a:latin typeface="Courier" pitchFamily="2" charset="0"/>
              </a:rPr>
              <a:t> = "</a:t>
            </a:r>
            <a:r>
              <a:rPr lang="it-IT" sz="800" dirty="0" err="1">
                <a:latin typeface="Courier" pitchFamily="2" charset="0"/>
              </a:rPr>
              <a:t>ServicePackageJTOptionalProduct</a:t>
            </a:r>
            <a:r>
              <a:rPr lang="it-IT" sz="800" dirty="0">
                <a:latin typeface="Courier" pitchFamily="2" charset="0"/>
              </a:rPr>
              <a:t>",</a:t>
            </a:r>
            <a:br>
              <a:rPr lang="it-IT" sz="800" dirty="0">
                <a:latin typeface="Courier" pitchFamily="2" charset="0"/>
              </a:rPr>
            </a:br>
            <a:r>
              <a:rPr lang="it-IT" sz="800" dirty="0">
                <a:latin typeface="Courier" pitchFamily="2" charset="0"/>
              </a:rPr>
              <a:t>            </a:t>
            </a:r>
            <a:r>
              <a:rPr lang="it-IT" sz="800" dirty="0" err="1">
                <a:latin typeface="Courier" pitchFamily="2" charset="0"/>
              </a:rPr>
              <a:t>joinColumns</a:t>
            </a:r>
            <a:r>
              <a:rPr lang="it-IT" sz="800" dirty="0">
                <a:latin typeface="Courier" pitchFamily="2" charset="0"/>
              </a:rPr>
              <a:t> = @</a:t>
            </a:r>
            <a:r>
              <a:rPr lang="it-IT" sz="800" dirty="0" err="1">
                <a:latin typeface="Courier" pitchFamily="2" charset="0"/>
              </a:rPr>
              <a:t>JoinColumn</a:t>
            </a:r>
            <a:r>
              <a:rPr lang="it-IT" sz="800" dirty="0">
                <a:latin typeface="Courier" pitchFamily="2" charset="0"/>
              </a:rPr>
              <a:t>(</a:t>
            </a:r>
            <a:r>
              <a:rPr lang="it-IT" sz="800" dirty="0" err="1">
                <a:latin typeface="Courier" pitchFamily="2" charset="0"/>
              </a:rPr>
              <a:t>name</a:t>
            </a:r>
            <a:r>
              <a:rPr lang="it-IT" sz="800" dirty="0">
                <a:latin typeface="Courier" pitchFamily="2" charset="0"/>
              </a:rPr>
              <a:t> = "</a:t>
            </a:r>
            <a:r>
              <a:rPr lang="it-IT" sz="800" dirty="0" err="1">
                <a:latin typeface="Courier" pitchFamily="2" charset="0"/>
              </a:rPr>
              <a:t>servicePackageIdFK</a:t>
            </a:r>
            <a:r>
              <a:rPr lang="it-IT" sz="800" dirty="0">
                <a:latin typeface="Courier" pitchFamily="2" charset="0"/>
              </a:rPr>
              <a:t>"),</a:t>
            </a:r>
            <a:br>
              <a:rPr lang="it-IT" sz="800" dirty="0">
                <a:latin typeface="Courier" pitchFamily="2" charset="0"/>
              </a:rPr>
            </a:br>
            <a:r>
              <a:rPr lang="it-IT" sz="800" dirty="0">
                <a:latin typeface="Courier" pitchFamily="2" charset="0"/>
              </a:rPr>
              <a:t>            </a:t>
            </a:r>
            <a:r>
              <a:rPr lang="it-IT" sz="800" dirty="0" err="1">
                <a:latin typeface="Courier" pitchFamily="2" charset="0"/>
              </a:rPr>
              <a:t>inverseJoinColumns</a:t>
            </a:r>
            <a:r>
              <a:rPr lang="it-IT" sz="800" dirty="0">
                <a:latin typeface="Courier" pitchFamily="2" charset="0"/>
              </a:rPr>
              <a:t> = @</a:t>
            </a:r>
            <a:r>
              <a:rPr lang="it-IT" sz="800" dirty="0" err="1">
                <a:latin typeface="Courier" pitchFamily="2" charset="0"/>
              </a:rPr>
              <a:t>JoinColumn</a:t>
            </a:r>
            <a:r>
              <a:rPr lang="it-IT" sz="800" dirty="0">
                <a:latin typeface="Courier" pitchFamily="2" charset="0"/>
              </a:rPr>
              <a:t>(</a:t>
            </a:r>
            <a:r>
              <a:rPr lang="it-IT" sz="800" dirty="0" err="1">
                <a:latin typeface="Courier" pitchFamily="2" charset="0"/>
              </a:rPr>
              <a:t>name</a:t>
            </a:r>
            <a:r>
              <a:rPr lang="it-IT" sz="800" dirty="0">
                <a:latin typeface="Courier" pitchFamily="2" charset="0"/>
              </a:rPr>
              <a:t> = "</a:t>
            </a:r>
            <a:r>
              <a:rPr lang="it-IT" sz="800" dirty="0" err="1">
                <a:latin typeface="Courier" pitchFamily="2" charset="0"/>
              </a:rPr>
              <a:t>optionalProductIdFK</a:t>
            </a:r>
            <a:r>
              <a:rPr lang="it-IT" sz="800" dirty="0">
                <a:latin typeface="Courier" pitchFamily="2" charset="0"/>
              </a:rPr>
              <a:t>"))</a:t>
            </a:r>
            <a:br>
              <a:rPr lang="it-IT" sz="800" dirty="0">
                <a:latin typeface="Courier" pitchFamily="2" charset="0"/>
              </a:rPr>
            </a:br>
            <a:r>
              <a:rPr lang="it-IT" sz="800" dirty="0">
                <a:latin typeface="Courier" pitchFamily="2" charset="0"/>
              </a:rPr>
              <a:t>    private List&lt;</a:t>
            </a:r>
            <a:r>
              <a:rPr lang="it-IT" sz="800" dirty="0" err="1">
                <a:latin typeface="Courier" pitchFamily="2" charset="0"/>
              </a:rPr>
              <a:t>OptionalProduct</a:t>
            </a:r>
            <a:r>
              <a:rPr lang="it-IT" sz="800" dirty="0">
                <a:latin typeface="Courier" pitchFamily="2" charset="0"/>
              </a:rPr>
              <a:t>&gt; </a:t>
            </a:r>
            <a:r>
              <a:rPr lang="it-IT" sz="800" dirty="0" err="1">
                <a:latin typeface="Courier" pitchFamily="2" charset="0"/>
              </a:rPr>
              <a:t>optionalProducts</a:t>
            </a:r>
            <a:r>
              <a:rPr lang="it-IT" sz="800" dirty="0">
                <a:latin typeface="Courier" pitchFamily="2" charset="0"/>
              </a:rPr>
              <a:t> = new </a:t>
            </a:r>
            <a:r>
              <a:rPr lang="it-IT" sz="800" dirty="0" err="1">
                <a:latin typeface="Courier" pitchFamily="2" charset="0"/>
              </a:rPr>
              <a:t>ArrayList</a:t>
            </a:r>
            <a:r>
              <a:rPr lang="it-IT" sz="800" dirty="0">
                <a:latin typeface="Courier" pitchFamily="2" charset="0"/>
              </a:rPr>
              <a:t>&lt;&gt;();</a:t>
            </a:r>
            <a:br>
              <a:rPr lang="it-IT" sz="800" dirty="0">
                <a:latin typeface="Courier" pitchFamily="2" charset="0"/>
              </a:rPr>
            </a:br>
            <a:br>
              <a:rPr lang="it-IT" sz="800" dirty="0">
                <a:latin typeface="Courier" pitchFamily="2" charset="0"/>
              </a:rPr>
            </a:br>
            <a:r>
              <a:rPr lang="it-IT" sz="800" dirty="0">
                <a:latin typeface="Courier" pitchFamily="2" charset="0"/>
              </a:rPr>
              <a:t>    @</a:t>
            </a:r>
            <a:r>
              <a:rPr lang="it-IT" sz="800" dirty="0" err="1">
                <a:latin typeface="Courier" pitchFamily="2" charset="0"/>
              </a:rPr>
              <a:t>OneToMany</a:t>
            </a:r>
            <a:r>
              <a:rPr lang="it-IT" sz="800" dirty="0">
                <a:latin typeface="Courier" pitchFamily="2" charset="0"/>
              </a:rPr>
              <a:t>(</a:t>
            </a:r>
            <a:r>
              <a:rPr lang="it-IT" sz="800" dirty="0" err="1">
                <a:latin typeface="Courier" pitchFamily="2" charset="0"/>
              </a:rPr>
              <a:t>mappedBy</a:t>
            </a:r>
            <a:r>
              <a:rPr lang="it-IT" sz="800" dirty="0">
                <a:latin typeface="Courier" pitchFamily="2" charset="0"/>
              </a:rPr>
              <a:t> = "</a:t>
            </a:r>
            <a:r>
              <a:rPr lang="it-IT" sz="800" dirty="0" err="1">
                <a:latin typeface="Courier" pitchFamily="2" charset="0"/>
              </a:rPr>
              <a:t>servicePackage</a:t>
            </a:r>
            <a:r>
              <a:rPr lang="it-IT" sz="800" dirty="0">
                <a:latin typeface="Courier" pitchFamily="2" charset="0"/>
              </a:rPr>
              <a:t>", </a:t>
            </a:r>
            <a:r>
              <a:rPr lang="it-IT" sz="800" dirty="0" err="1">
                <a:latin typeface="Courier" pitchFamily="2" charset="0"/>
              </a:rPr>
              <a:t>cascade</a:t>
            </a:r>
            <a:r>
              <a:rPr lang="it-IT" sz="800" dirty="0">
                <a:latin typeface="Courier" pitchFamily="2" charset="0"/>
              </a:rPr>
              <a:t> = </a:t>
            </a:r>
            <a:r>
              <a:rPr lang="it-IT" sz="800" dirty="0" err="1">
                <a:latin typeface="Courier" pitchFamily="2" charset="0"/>
              </a:rPr>
              <a:t>CascadeType.</a:t>
            </a:r>
            <a:r>
              <a:rPr lang="it-IT" sz="800" i="1" dirty="0" err="1">
                <a:latin typeface="Courier" pitchFamily="2" charset="0"/>
              </a:rPr>
              <a:t>ALL</a:t>
            </a:r>
            <a:r>
              <a:rPr lang="it-IT" sz="800" dirty="0">
                <a:latin typeface="Courier" pitchFamily="2" charset="0"/>
              </a:rPr>
              <a:t>, </a:t>
            </a:r>
            <a:r>
              <a:rPr lang="it-IT" sz="800" dirty="0" err="1">
                <a:latin typeface="Courier" pitchFamily="2" charset="0"/>
              </a:rPr>
              <a:t>orphanRemoval</a:t>
            </a:r>
            <a:r>
              <a:rPr lang="it-IT" sz="800" dirty="0">
                <a:latin typeface="Courier" pitchFamily="2" charset="0"/>
              </a:rPr>
              <a:t> = </a:t>
            </a:r>
            <a:r>
              <a:rPr lang="it-IT" sz="800" dirty="0" err="1">
                <a:latin typeface="Courier" pitchFamily="2" charset="0"/>
              </a:rPr>
              <a:t>true</a:t>
            </a:r>
            <a:r>
              <a:rPr lang="it-IT" sz="800" dirty="0">
                <a:latin typeface="Courier" pitchFamily="2" charset="0"/>
              </a:rPr>
              <a:t>, </a:t>
            </a:r>
            <a:r>
              <a:rPr lang="it-IT" sz="800" dirty="0" err="1">
                <a:latin typeface="Courier" pitchFamily="2" charset="0"/>
              </a:rPr>
              <a:t>fetch</a:t>
            </a:r>
            <a:r>
              <a:rPr lang="it-IT" sz="800" dirty="0">
                <a:latin typeface="Courier" pitchFamily="2" charset="0"/>
              </a:rPr>
              <a:t> = </a:t>
            </a:r>
            <a:r>
              <a:rPr lang="it-IT" sz="800" dirty="0" err="1">
                <a:latin typeface="Courier" pitchFamily="2" charset="0"/>
              </a:rPr>
              <a:t>FetchType.</a:t>
            </a:r>
            <a:r>
              <a:rPr lang="it-IT" sz="800" i="1" dirty="0" err="1">
                <a:latin typeface="Courier" pitchFamily="2" charset="0"/>
              </a:rPr>
              <a:t>LAZY</a:t>
            </a:r>
            <a:r>
              <a:rPr lang="it-IT" sz="800" dirty="0">
                <a:latin typeface="Courier" pitchFamily="2" charset="0"/>
              </a:rPr>
              <a:t>)</a:t>
            </a:r>
            <a:br>
              <a:rPr lang="it-IT" sz="800" dirty="0">
                <a:latin typeface="Courier" pitchFamily="2" charset="0"/>
              </a:rPr>
            </a:br>
            <a:r>
              <a:rPr lang="it-IT" sz="800" dirty="0">
                <a:latin typeface="Courier" pitchFamily="2" charset="0"/>
              </a:rPr>
              <a:t>    private List&lt;</a:t>
            </a:r>
            <a:r>
              <a:rPr lang="it-IT" sz="800" dirty="0" err="1">
                <a:latin typeface="Courier" pitchFamily="2" charset="0"/>
              </a:rPr>
              <a:t>UserOrder</a:t>
            </a:r>
            <a:r>
              <a:rPr lang="it-IT" sz="800" dirty="0">
                <a:latin typeface="Courier" pitchFamily="2" charset="0"/>
              </a:rPr>
              <a:t>&gt; </a:t>
            </a:r>
            <a:r>
              <a:rPr lang="it-IT" sz="800" dirty="0" err="1">
                <a:latin typeface="Courier" pitchFamily="2" charset="0"/>
              </a:rPr>
              <a:t>userOrders</a:t>
            </a:r>
            <a:r>
              <a:rPr lang="it-IT" sz="800" dirty="0">
                <a:latin typeface="Courier" pitchFamily="2" charset="0"/>
              </a:rPr>
              <a:t>;</a:t>
            </a:r>
            <a:br>
              <a:rPr lang="it-IT" sz="800" dirty="0">
                <a:latin typeface="Courier" pitchFamily="2" charset="0"/>
              </a:rPr>
            </a:br>
            <a:br>
              <a:rPr lang="it-IT" sz="800" dirty="0">
                <a:latin typeface="Courier" pitchFamily="2" charset="0"/>
              </a:rPr>
            </a:br>
            <a:r>
              <a:rPr lang="it-IT" sz="800" dirty="0">
                <a:latin typeface="Courier" pitchFamily="2" charset="0"/>
              </a:rPr>
              <a:t>    public </a:t>
            </a:r>
            <a:r>
              <a:rPr lang="it-IT" sz="800" dirty="0" err="1">
                <a:latin typeface="Courier" pitchFamily="2" charset="0"/>
              </a:rPr>
              <a:t>ServicePackage</a:t>
            </a:r>
            <a:r>
              <a:rPr lang="it-IT" sz="800" dirty="0">
                <a:latin typeface="Courier" pitchFamily="2" charset="0"/>
              </a:rPr>
              <a:t>() {</a:t>
            </a:r>
            <a:br>
              <a:rPr lang="it-IT" sz="800" dirty="0">
                <a:latin typeface="Courier" pitchFamily="2" charset="0"/>
              </a:rPr>
            </a:br>
            <a:r>
              <a:rPr lang="it-IT" sz="800" dirty="0">
                <a:latin typeface="Courier" pitchFamily="2" charset="0"/>
              </a:rPr>
              <a:t>    }</a:t>
            </a:r>
            <a:br>
              <a:rPr lang="it-IT" sz="800" dirty="0">
                <a:latin typeface="Courier" pitchFamily="2" charset="0"/>
              </a:rPr>
            </a:br>
            <a:br>
              <a:rPr lang="it-IT" sz="800" dirty="0">
                <a:latin typeface="Courier" pitchFamily="2" charset="0"/>
              </a:rPr>
            </a:br>
            <a:r>
              <a:rPr lang="it-IT" sz="800" dirty="0">
                <a:latin typeface="Courier" pitchFamily="2" charset="0"/>
              </a:rPr>
              <a:t>    public </a:t>
            </a:r>
            <a:r>
              <a:rPr lang="it-IT" sz="800" dirty="0" err="1">
                <a:latin typeface="Courier" pitchFamily="2" charset="0"/>
              </a:rPr>
              <a:t>ServicePackage</a:t>
            </a:r>
            <a:r>
              <a:rPr lang="it-IT" sz="800" dirty="0">
                <a:latin typeface="Courier" pitchFamily="2" charset="0"/>
              </a:rPr>
              <a:t>(</a:t>
            </a:r>
            <a:r>
              <a:rPr lang="it-IT" sz="800" dirty="0" err="1">
                <a:latin typeface="Courier" pitchFamily="2" charset="0"/>
              </a:rPr>
              <a:t>String</a:t>
            </a:r>
            <a:r>
              <a:rPr lang="it-IT" sz="800" dirty="0">
                <a:latin typeface="Courier" pitchFamily="2" charset="0"/>
              </a:rPr>
              <a:t> </a:t>
            </a:r>
            <a:r>
              <a:rPr lang="it-IT" sz="800" dirty="0" err="1">
                <a:latin typeface="Courier" pitchFamily="2" charset="0"/>
              </a:rPr>
              <a:t>name</a:t>
            </a:r>
            <a:r>
              <a:rPr lang="it-IT" sz="800" dirty="0">
                <a:latin typeface="Courier" pitchFamily="2" charset="0"/>
              </a:rPr>
              <a:t>) {</a:t>
            </a:r>
            <a:br>
              <a:rPr lang="it-IT" sz="800" dirty="0">
                <a:latin typeface="Courier" pitchFamily="2" charset="0"/>
              </a:rPr>
            </a:br>
            <a:r>
              <a:rPr lang="it-IT" sz="800" dirty="0">
                <a:latin typeface="Courier" pitchFamily="2" charset="0"/>
              </a:rPr>
              <a:t>        </a:t>
            </a:r>
            <a:r>
              <a:rPr lang="it-IT" sz="800" dirty="0" err="1">
                <a:latin typeface="Courier" pitchFamily="2" charset="0"/>
              </a:rPr>
              <a:t>this.name</a:t>
            </a:r>
            <a:r>
              <a:rPr lang="it-IT" sz="800" dirty="0">
                <a:latin typeface="Courier" pitchFamily="2" charset="0"/>
              </a:rPr>
              <a:t> = </a:t>
            </a:r>
            <a:r>
              <a:rPr lang="it-IT" sz="800" dirty="0" err="1">
                <a:latin typeface="Courier" pitchFamily="2" charset="0"/>
              </a:rPr>
              <a:t>name</a:t>
            </a:r>
            <a:r>
              <a:rPr lang="it-IT" sz="800" dirty="0">
                <a:latin typeface="Courier" pitchFamily="2" charset="0"/>
              </a:rPr>
              <a:t>;</a:t>
            </a:r>
            <a:br>
              <a:rPr lang="it-IT" sz="800" dirty="0">
                <a:latin typeface="Courier" pitchFamily="2" charset="0"/>
              </a:rPr>
            </a:br>
            <a:r>
              <a:rPr lang="it-IT" sz="800" dirty="0">
                <a:latin typeface="Courier" pitchFamily="2" charset="0"/>
              </a:rPr>
              <a:t>    }</a:t>
            </a:r>
            <a:endParaRPr lang="it-IT" sz="1050" dirty="0">
              <a:latin typeface="Courier" pitchFamily="2" charset="0"/>
            </a:endParaRPr>
          </a:p>
        </p:txBody>
      </p:sp>
    </p:spTree>
    <p:extLst>
      <p:ext uri="{BB962C8B-B14F-4D97-AF65-F5344CB8AC3E}">
        <p14:creationId xmlns:p14="http://schemas.microsoft.com/office/powerpoint/2010/main" val="2398202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F82FF8A1-A777-5148-9559-9E7DC4B0314C}"/>
              </a:ext>
            </a:extLst>
          </p:cNvPr>
          <p:cNvSpPr txBox="1"/>
          <p:nvPr/>
        </p:nvSpPr>
        <p:spPr>
          <a:xfrm>
            <a:off x="485278" y="58847"/>
            <a:ext cx="8173444" cy="6740307"/>
          </a:xfrm>
          <a:prstGeom prst="rect">
            <a:avLst/>
          </a:prstGeom>
          <a:noFill/>
        </p:spPr>
        <p:txBody>
          <a:bodyPr wrap="square" rtlCol="0">
            <a:spAutoFit/>
          </a:bodyPr>
          <a:lstStyle/>
          <a:p>
            <a:r>
              <a:rPr lang="it-IT" sz="900" dirty="0">
                <a:latin typeface="Courier" pitchFamily="2" charset="0"/>
              </a:rPr>
              <a:t>@</a:t>
            </a:r>
            <a:r>
              <a:rPr lang="it-IT" sz="900" dirty="0" err="1">
                <a:latin typeface="Courier" pitchFamily="2" charset="0"/>
              </a:rPr>
              <a:t>Entity</a:t>
            </a:r>
            <a:br>
              <a:rPr lang="it-IT" sz="900" dirty="0">
                <a:latin typeface="Courier" pitchFamily="2" charset="0"/>
              </a:rPr>
            </a:br>
            <a:r>
              <a:rPr lang="it-IT" sz="900" dirty="0">
                <a:latin typeface="Courier" pitchFamily="2" charset="0"/>
              </a:rPr>
              <a:t>@</a:t>
            </a:r>
            <a:r>
              <a:rPr lang="it-IT" sz="900" dirty="0" err="1">
                <a:latin typeface="Courier" pitchFamily="2" charset="0"/>
              </a:rPr>
              <a:t>Table</a:t>
            </a:r>
            <a:r>
              <a:rPr lang="it-IT" sz="900" dirty="0">
                <a:latin typeface="Courier" pitchFamily="2" charset="0"/>
              </a:rPr>
              <a:t>(</a:t>
            </a:r>
            <a:r>
              <a:rPr lang="it-IT" sz="900" dirty="0" err="1">
                <a:latin typeface="Courier" pitchFamily="2" charset="0"/>
              </a:rPr>
              <a:t>name</a:t>
            </a:r>
            <a:r>
              <a:rPr lang="it-IT" sz="900" dirty="0">
                <a:latin typeface="Courier" pitchFamily="2" charset="0"/>
              </a:rPr>
              <a:t> = "Service")</a:t>
            </a:r>
            <a:br>
              <a:rPr lang="it-IT" sz="900" dirty="0">
                <a:latin typeface="Courier" pitchFamily="2" charset="0"/>
              </a:rPr>
            </a:br>
            <a:r>
              <a:rPr lang="it-IT" sz="900" dirty="0">
                <a:latin typeface="Courier" pitchFamily="2" charset="0"/>
              </a:rPr>
              <a:t>@</a:t>
            </a:r>
            <a:r>
              <a:rPr lang="it-IT" sz="900" dirty="0" err="1">
                <a:latin typeface="Courier" pitchFamily="2" charset="0"/>
              </a:rPr>
              <a:t>NamedQuery</a:t>
            </a:r>
            <a:r>
              <a:rPr lang="it-IT" sz="900" dirty="0">
                <a:latin typeface="Courier" pitchFamily="2" charset="0"/>
              </a:rPr>
              <a:t>(</a:t>
            </a:r>
            <a:r>
              <a:rPr lang="it-IT" sz="900" dirty="0" err="1">
                <a:latin typeface="Courier" pitchFamily="2" charset="0"/>
              </a:rPr>
              <a:t>name</a:t>
            </a:r>
            <a:r>
              <a:rPr lang="it-IT" sz="900" dirty="0">
                <a:latin typeface="Courier" pitchFamily="2" charset="0"/>
              </a:rPr>
              <a:t> = "</a:t>
            </a:r>
            <a:r>
              <a:rPr lang="it-IT" sz="900" dirty="0" err="1">
                <a:latin typeface="Courier" pitchFamily="2" charset="0"/>
              </a:rPr>
              <a:t>TelcoService.findByServiceType</a:t>
            </a:r>
            <a:r>
              <a:rPr lang="it-IT" sz="900" dirty="0">
                <a:latin typeface="Courier" pitchFamily="2" charset="0"/>
              </a:rPr>
              <a:t>", </a:t>
            </a:r>
            <a:r>
              <a:rPr lang="it-IT" sz="900" dirty="0" err="1">
                <a:latin typeface="Courier" pitchFamily="2" charset="0"/>
              </a:rPr>
              <a:t>query</a:t>
            </a:r>
            <a:r>
              <a:rPr lang="it-IT" sz="900" dirty="0">
                <a:latin typeface="Courier" pitchFamily="2" charset="0"/>
              </a:rPr>
              <a:t> = "SELECT </a:t>
            </a:r>
            <a:r>
              <a:rPr lang="it-IT" sz="900" dirty="0" err="1">
                <a:latin typeface="Courier" pitchFamily="2" charset="0"/>
              </a:rPr>
              <a:t>s</a:t>
            </a:r>
            <a:r>
              <a:rPr lang="it-IT" sz="900" dirty="0">
                <a:latin typeface="Courier" pitchFamily="2" charset="0"/>
              </a:rPr>
              <a:t> FROM </a:t>
            </a:r>
            <a:r>
              <a:rPr lang="it-IT" sz="900" dirty="0" err="1">
                <a:latin typeface="Courier" pitchFamily="2" charset="0"/>
              </a:rPr>
              <a:t>TelcoService</a:t>
            </a:r>
            <a:r>
              <a:rPr lang="it-IT" sz="900" dirty="0">
                <a:latin typeface="Courier" pitchFamily="2" charset="0"/>
              </a:rPr>
              <a:t> </a:t>
            </a:r>
            <a:r>
              <a:rPr lang="it-IT" sz="900" dirty="0" err="1">
                <a:latin typeface="Courier" pitchFamily="2" charset="0"/>
              </a:rPr>
              <a:t>s</a:t>
            </a:r>
            <a:r>
              <a:rPr lang="it-IT" sz="900" dirty="0">
                <a:latin typeface="Courier" pitchFamily="2" charset="0"/>
              </a:rPr>
              <a:t> WHERE </a:t>
            </a:r>
            <a:r>
              <a:rPr lang="it-IT" sz="900" dirty="0" err="1">
                <a:latin typeface="Courier" pitchFamily="2" charset="0"/>
              </a:rPr>
              <a:t>s.serviceType</a:t>
            </a:r>
            <a:r>
              <a:rPr lang="it-IT" sz="900" dirty="0">
                <a:latin typeface="Courier" pitchFamily="2" charset="0"/>
              </a:rPr>
              <a:t> = ?1")</a:t>
            </a:r>
            <a:br>
              <a:rPr lang="it-IT" sz="900" dirty="0">
                <a:latin typeface="Courier" pitchFamily="2" charset="0"/>
              </a:rPr>
            </a:br>
            <a:r>
              <a:rPr lang="it-IT" sz="900" dirty="0">
                <a:latin typeface="Courier" pitchFamily="2" charset="0"/>
              </a:rPr>
              <a:t>public </a:t>
            </a:r>
            <a:r>
              <a:rPr lang="it-IT" sz="900" dirty="0" err="1">
                <a:latin typeface="Courier" pitchFamily="2" charset="0"/>
              </a:rPr>
              <a:t>class</a:t>
            </a:r>
            <a:r>
              <a:rPr lang="it-IT" sz="900" dirty="0">
                <a:latin typeface="Courier" pitchFamily="2" charset="0"/>
              </a:rPr>
              <a:t> </a:t>
            </a:r>
            <a:r>
              <a:rPr lang="it-IT" sz="900" dirty="0" err="1">
                <a:latin typeface="Courier" pitchFamily="2" charset="0"/>
              </a:rPr>
              <a:t>TelcoService</a:t>
            </a:r>
            <a:r>
              <a:rPr lang="it-IT" sz="900" dirty="0">
                <a:latin typeface="Courier" pitchFamily="2" charset="0"/>
              </a:rPr>
              <a:t> {</a:t>
            </a:r>
            <a:br>
              <a:rPr lang="it-IT" sz="900" dirty="0">
                <a:latin typeface="Courier" pitchFamily="2" charset="0"/>
              </a:rPr>
            </a:br>
            <a:br>
              <a:rPr lang="it-IT" sz="900" dirty="0">
                <a:latin typeface="Courier" pitchFamily="2" charset="0"/>
              </a:rPr>
            </a:br>
            <a:r>
              <a:rPr lang="it-IT" sz="900" dirty="0">
                <a:latin typeface="Courier" pitchFamily="2" charset="0"/>
              </a:rPr>
              <a:t>    @Id</a:t>
            </a:r>
            <a:br>
              <a:rPr lang="it-IT" sz="900" dirty="0">
                <a:latin typeface="Courier" pitchFamily="2" charset="0"/>
              </a:rPr>
            </a:br>
            <a:r>
              <a:rPr lang="it-IT" sz="900" dirty="0">
                <a:latin typeface="Courier" pitchFamily="2" charset="0"/>
              </a:rPr>
              <a:t>    @</a:t>
            </a:r>
            <a:r>
              <a:rPr lang="it-IT" sz="900" dirty="0" err="1">
                <a:latin typeface="Courier" pitchFamily="2" charset="0"/>
              </a:rPr>
              <a:t>GeneratedValue</a:t>
            </a:r>
            <a:r>
              <a:rPr lang="it-IT" sz="900" dirty="0">
                <a:latin typeface="Courier" pitchFamily="2" charset="0"/>
              </a:rPr>
              <a:t>(</a:t>
            </a:r>
            <a:r>
              <a:rPr lang="it-IT" sz="900" dirty="0" err="1">
                <a:latin typeface="Courier" pitchFamily="2" charset="0"/>
              </a:rPr>
              <a:t>strategy</a:t>
            </a:r>
            <a:r>
              <a:rPr lang="it-IT" sz="900" dirty="0">
                <a:latin typeface="Courier" pitchFamily="2" charset="0"/>
              </a:rPr>
              <a:t> = </a:t>
            </a:r>
            <a:r>
              <a:rPr lang="it-IT" sz="900" dirty="0" err="1">
                <a:latin typeface="Courier" pitchFamily="2" charset="0"/>
              </a:rPr>
              <a:t>GenerationType.</a:t>
            </a:r>
            <a:r>
              <a:rPr lang="it-IT" sz="900" i="1" dirty="0" err="1">
                <a:latin typeface="Courier" pitchFamily="2" charset="0"/>
              </a:rPr>
              <a:t>IDENTITY</a:t>
            </a:r>
            <a:r>
              <a:rPr lang="it-IT" sz="900" dirty="0">
                <a:latin typeface="Courier" pitchFamily="2" charset="0"/>
              </a:rPr>
              <a:t>)</a:t>
            </a:r>
            <a:br>
              <a:rPr lang="it-IT" sz="900" dirty="0">
                <a:latin typeface="Courier" pitchFamily="2" charset="0"/>
              </a:rPr>
            </a:br>
            <a:r>
              <a:rPr lang="it-IT" sz="900" dirty="0">
                <a:latin typeface="Courier" pitchFamily="2" charset="0"/>
              </a:rPr>
              <a:t>    private Long id;</a:t>
            </a:r>
            <a:br>
              <a:rPr lang="it-IT" sz="900" dirty="0">
                <a:latin typeface="Courier" pitchFamily="2" charset="0"/>
              </a:rPr>
            </a:br>
            <a:r>
              <a:rPr lang="it-IT" sz="900" dirty="0">
                <a:latin typeface="Courier" pitchFamily="2" charset="0"/>
              </a:rPr>
              <a:t>    @</a:t>
            </a:r>
            <a:r>
              <a:rPr lang="it-IT" sz="900" dirty="0" err="1">
                <a:latin typeface="Courier" pitchFamily="2" charset="0"/>
              </a:rPr>
              <a:t>Convert</a:t>
            </a:r>
            <a:r>
              <a:rPr lang="it-IT" sz="900" dirty="0">
                <a:latin typeface="Courier" pitchFamily="2" charset="0"/>
              </a:rPr>
              <a:t>(</a:t>
            </a:r>
            <a:r>
              <a:rPr lang="it-IT" sz="900" dirty="0" err="1">
                <a:latin typeface="Courier" pitchFamily="2" charset="0"/>
              </a:rPr>
              <a:t>converter</a:t>
            </a:r>
            <a:r>
              <a:rPr lang="it-IT" sz="900" dirty="0">
                <a:latin typeface="Courier" pitchFamily="2" charset="0"/>
              </a:rPr>
              <a:t> = </a:t>
            </a:r>
            <a:r>
              <a:rPr lang="it-IT" sz="900" dirty="0" err="1">
                <a:latin typeface="Courier" pitchFamily="2" charset="0"/>
              </a:rPr>
              <a:t>ServiceTypeConverter.class</a:t>
            </a:r>
            <a:r>
              <a:rPr lang="it-IT" sz="900" dirty="0">
                <a:latin typeface="Courier" pitchFamily="2" charset="0"/>
              </a:rPr>
              <a:t>)</a:t>
            </a:r>
            <a:br>
              <a:rPr lang="it-IT" sz="900" dirty="0">
                <a:latin typeface="Courier" pitchFamily="2" charset="0"/>
              </a:rPr>
            </a:br>
            <a:r>
              <a:rPr lang="it-IT" sz="900" dirty="0">
                <a:latin typeface="Courier" pitchFamily="2" charset="0"/>
              </a:rPr>
              <a:t>    private </a:t>
            </a:r>
            <a:r>
              <a:rPr lang="it-IT" sz="900" dirty="0" err="1">
                <a:latin typeface="Courier" pitchFamily="2" charset="0"/>
              </a:rPr>
              <a:t>ServiceType</a:t>
            </a:r>
            <a:r>
              <a:rPr lang="it-IT" sz="900" dirty="0">
                <a:latin typeface="Courier" pitchFamily="2" charset="0"/>
              </a:rPr>
              <a:t> </a:t>
            </a:r>
            <a:r>
              <a:rPr lang="it-IT" sz="900" dirty="0" err="1">
                <a:latin typeface="Courier" pitchFamily="2" charset="0"/>
              </a:rPr>
              <a:t>serviceType</a:t>
            </a:r>
            <a:r>
              <a:rPr lang="it-IT" sz="900" dirty="0">
                <a:latin typeface="Courier" pitchFamily="2" charset="0"/>
              </a:rPr>
              <a:t>;</a:t>
            </a:r>
            <a:br>
              <a:rPr lang="it-IT" sz="900" dirty="0">
                <a:latin typeface="Courier" pitchFamily="2" charset="0"/>
              </a:rPr>
            </a:br>
            <a:r>
              <a:rPr lang="it-IT" sz="900" dirty="0">
                <a:latin typeface="Courier" pitchFamily="2" charset="0"/>
              </a:rPr>
              <a:t>    private </a:t>
            </a:r>
            <a:r>
              <a:rPr lang="it-IT" sz="900" dirty="0" err="1">
                <a:latin typeface="Courier" pitchFamily="2" charset="0"/>
              </a:rPr>
              <a:t>Integer</a:t>
            </a:r>
            <a:r>
              <a:rPr lang="it-IT" sz="900" dirty="0">
                <a:latin typeface="Courier" pitchFamily="2" charset="0"/>
              </a:rPr>
              <a:t> </a:t>
            </a:r>
            <a:r>
              <a:rPr lang="it-IT" sz="900" dirty="0" err="1">
                <a:latin typeface="Courier" pitchFamily="2" charset="0"/>
              </a:rPr>
              <a:t>numberOfMinutes</a:t>
            </a:r>
            <a:r>
              <a:rPr lang="it-IT" sz="900" dirty="0">
                <a:latin typeface="Courier" pitchFamily="2" charset="0"/>
              </a:rPr>
              <a:t>;</a:t>
            </a:r>
            <a:br>
              <a:rPr lang="it-IT" sz="900" dirty="0">
                <a:latin typeface="Courier" pitchFamily="2" charset="0"/>
              </a:rPr>
            </a:br>
            <a:r>
              <a:rPr lang="it-IT" sz="900" dirty="0">
                <a:latin typeface="Courier" pitchFamily="2" charset="0"/>
              </a:rPr>
              <a:t>    private </a:t>
            </a:r>
            <a:r>
              <a:rPr lang="it-IT" sz="900" dirty="0" err="1">
                <a:latin typeface="Courier" pitchFamily="2" charset="0"/>
              </a:rPr>
              <a:t>Integer</a:t>
            </a:r>
            <a:r>
              <a:rPr lang="it-IT" sz="900" dirty="0">
                <a:latin typeface="Courier" pitchFamily="2" charset="0"/>
              </a:rPr>
              <a:t> </a:t>
            </a:r>
            <a:r>
              <a:rPr lang="it-IT" sz="900" dirty="0" err="1">
                <a:latin typeface="Courier" pitchFamily="2" charset="0"/>
              </a:rPr>
              <a:t>numberOfSMSs</a:t>
            </a:r>
            <a:r>
              <a:rPr lang="it-IT" sz="900" dirty="0">
                <a:latin typeface="Courier" pitchFamily="2" charset="0"/>
              </a:rPr>
              <a:t>;</a:t>
            </a:r>
            <a:br>
              <a:rPr lang="it-IT" sz="900" dirty="0">
                <a:latin typeface="Courier" pitchFamily="2" charset="0"/>
              </a:rPr>
            </a:br>
            <a:r>
              <a:rPr lang="it-IT" sz="900" dirty="0">
                <a:latin typeface="Courier" pitchFamily="2" charset="0"/>
              </a:rPr>
              <a:t>    private </a:t>
            </a:r>
            <a:r>
              <a:rPr lang="it-IT" sz="900" dirty="0" err="1">
                <a:latin typeface="Courier" pitchFamily="2" charset="0"/>
              </a:rPr>
              <a:t>BigDecimal</a:t>
            </a:r>
            <a:r>
              <a:rPr lang="it-IT" sz="900" dirty="0">
                <a:latin typeface="Courier" pitchFamily="2" charset="0"/>
              </a:rPr>
              <a:t> </a:t>
            </a:r>
            <a:r>
              <a:rPr lang="it-IT" sz="900" dirty="0" err="1">
                <a:latin typeface="Courier" pitchFamily="2" charset="0"/>
              </a:rPr>
              <a:t>extraSMSsFee</a:t>
            </a:r>
            <a:r>
              <a:rPr lang="it-IT" sz="900" dirty="0">
                <a:latin typeface="Courier" pitchFamily="2" charset="0"/>
              </a:rPr>
              <a:t>;</a:t>
            </a:r>
            <a:br>
              <a:rPr lang="it-IT" sz="900" dirty="0">
                <a:latin typeface="Courier" pitchFamily="2" charset="0"/>
              </a:rPr>
            </a:br>
            <a:r>
              <a:rPr lang="it-IT" sz="900" dirty="0">
                <a:latin typeface="Courier" pitchFamily="2" charset="0"/>
              </a:rPr>
              <a:t>    private </a:t>
            </a:r>
            <a:r>
              <a:rPr lang="it-IT" sz="900" dirty="0" err="1">
                <a:latin typeface="Courier" pitchFamily="2" charset="0"/>
              </a:rPr>
              <a:t>BigDecimal</a:t>
            </a:r>
            <a:r>
              <a:rPr lang="it-IT" sz="900" dirty="0">
                <a:latin typeface="Courier" pitchFamily="2" charset="0"/>
              </a:rPr>
              <a:t> </a:t>
            </a:r>
            <a:r>
              <a:rPr lang="it-IT" sz="900" dirty="0" err="1">
                <a:latin typeface="Courier" pitchFamily="2" charset="0"/>
              </a:rPr>
              <a:t>extraMinutesFee</a:t>
            </a:r>
            <a:r>
              <a:rPr lang="it-IT" sz="900" dirty="0">
                <a:latin typeface="Courier" pitchFamily="2" charset="0"/>
              </a:rPr>
              <a:t>;</a:t>
            </a:r>
            <a:br>
              <a:rPr lang="it-IT" sz="900" dirty="0">
                <a:latin typeface="Courier" pitchFamily="2" charset="0"/>
              </a:rPr>
            </a:br>
            <a:r>
              <a:rPr lang="it-IT" sz="900" dirty="0">
                <a:latin typeface="Courier" pitchFamily="2" charset="0"/>
              </a:rPr>
              <a:t>    private </a:t>
            </a:r>
            <a:r>
              <a:rPr lang="it-IT" sz="900" dirty="0" err="1">
                <a:latin typeface="Courier" pitchFamily="2" charset="0"/>
              </a:rPr>
              <a:t>Integer</a:t>
            </a:r>
            <a:r>
              <a:rPr lang="it-IT" sz="900" dirty="0">
                <a:latin typeface="Courier" pitchFamily="2" charset="0"/>
              </a:rPr>
              <a:t> </a:t>
            </a:r>
            <a:r>
              <a:rPr lang="it-IT" sz="900" dirty="0" err="1">
                <a:latin typeface="Courier" pitchFamily="2" charset="0"/>
              </a:rPr>
              <a:t>numberOfGigabytes</a:t>
            </a:r>
            <a:r>
              <a:rPr lang="it-IT" sz="900" dirty="0">
                <a:latin typeface="Courier" pitchFamily="2" charset="0"/>
              </a:rPr>
              <a:t>;</a:t>
            </a:r>
            <a:br>
              <a:rPr lang="it-IT" sz="900" dirty="0">
                <a:latin typeface="Courier" pitchFamily="2" charset="0"/>
              </a:rPr>
            </a:br>
            <a:r>
              <a:rPr lang="it-IT" sz="900" dirty="0">
                <a:latin typeface="Courier" pitchFamily="2" charset="0"/>
              </a:rPr>
              <a:t>    private </a:t>
            </a:r>
            <a:r>
              <a:rPr lang="it-IT" sz="900" dirty="0" err="1">
                <a:latin typeface="Courier" pitchFamily="2" charset="0"/>
              </a:rPr>
              <a:t>BigDecimal</a:t>
            </a:r>
            <a:r>
              <a:rPr lang="it-IT" sz="900" dirty="0">
                <a:latin typeface="Courier" pitchFamily="2" charset="0"/>
              </a:rPr>
              <a:t> </a:t>
            </a:r>
            <a:r>
              <a:rPr lang="it-IT" sz="900" dirty="0" err="1">
                <a:latin typeface="Courier" pitchFamily="2" charset="0"/>
              </a:rPr>
              <a:t>extraGigabytesFee</a:t>
            </a:r>
            <a:r>
              <a:rPr lang="it-IT" sz="900" dirty="0">
                <a:latin typeface="Courier" pitchFamily="2" charset="0"/>
              </a:rPr>
              <a:t>;</a:t>
            </a:r>
            <a:br>
              <a:rPr lang="it-IT" sz="900" dirty="0">
                <a:latin typeface="Courier" pitchFamily="2" charset="0"/>
              </a:rPr>
            </a:br>
            <a:br>
              <a:rPr lang="it-IT" sz="900" dirty="0">
                <a:latin typeface="Courier" pitchFamily="2" charset="0"/>
              </a:rPr>
            </a:br>
            <a:r>
              <a:rPr lang="it-IT" sz="900" dirty="0">
                <a:latin typeface="Courier" pitchFamily="2" charset="0"/>
              </a:rPr>
              <a:t>    @</a:t>
            </a:r>
            <a:r>
              <a:rPr lang="it-IT" sz="900" dirty="0" err="1">
                <a:latin typeface="Courier" pitchFamily="2" charset="0"/>
              </a:rPr>
              <a:t>ManyToMany</a:t>
            </a:r>
            <a:r>
              <a:rPr lang="it-IT" sz="900" dirty="0">
                <a:latin typeface="Courier" pitchFamily="2" charset="0"/>
              </a:rPr>
              <a:t>(</a:t>
            </a:r>
            <a:r>
              <a:rPr lang="it-IT" sz="900" dirty="0" err="1">
                <a:latin typeface="Courier" pitchFamily="2" charset="0"/>
              </a:rPr>
              <a:t>mappedBy</a:t>
            </a:r>
            <a:r>
              <a:rPr lang="it-IT" sz="900" dirty="0">
                <a:latin typeface="Courier" pitchFamily="2" charset="0"/>
              </a:rPr>
              <a:t> = "</a:t>
            </a:r>
            <a:r>
              <a:rPr lang="it-IT" sz="900" dirty="0" err="1">
                <a:latin typeface="Courier" pitchFamily="2" charset="0"/>
              </a:rPr>
              <a:t>services</a:t>
            </a:r>
            <a:r>
              <a:rPr lang="it-IT" sz="900" dirty="0">
                <a:latin typeface="Courier" pitchFamily="2" charset="0"/>
              </a:rPr>
              <a:t>", </a:t>
            </a:r>
            <a:r>
              <a:rPr lang="it-IT" sz="900" dirty="0" err="1">
                <a:latin typeface="Courier" pitchFamily="2" charset="0"/>
              </a:rPr>
              <a:t>fetch</a:t>
            </a:r>
            <a:r>
              <a:rPr lang="it-IT" sz="900" dirty="0">
                <a:latin typeface="Courier" pitchFamily="2" charset="0"/>
              </a:rPr>
              <a:t> = </a:t>
            </a:r>
            <a:r>
              <a:rPr lang="it-IT" sz="900" dirty="0" err="1">
                <a:latin typeface="Courier" pitchFamily="2" charset="0"/>
              </a:rPr>
              <a:t>FetchType.</a:t>
            </a:r>
            <a:r>
              <a:rPr lang="it-IT" sz="900" i="1" dirty="0" err="1">
                <a:latin typeface="Courier" pitchFamily="2" charset="0"/>
              </a:rPr>
              <a:t>LAZY</a:t>
            </a:r>
            <a:r>
              <a:rPr lang="it-IT" sz="900" dirty="0">
                <a:latin typeface="Courier" pitchFamily="2" charset="0"/>
              </a:rPr>
              <a:t>)</a:t>
            </a:r>
            <a:br>
              <a:rPr lang="it-IT" sz="900" dirty="0">
                <a:latin typeface="Courier" pitchFamily="2" charset="0"/>
              </a:rPr>
            </a:br>
            <a:r>
              <a:rPr lang="it-IT" sz="900" dirty="0">
                <a:latin typeface="Courier" pitchFamily="2" charset="0"/>
              </a:rPr>
              <a:t>    private List&lt;</a:t>
            </a:r>
            <a:r>
              <a:rPr lang="it-IT" sz="900" dirty="0" err="1">
                <a:latin typeface="Courier" pitchFamily="2" charset="0"/>
              </a:rPr>
              <a:t>ServicePackage</a:t>
            </a:r>
            <a:r>
              <a:rPr lang="it-IT" sz="900" dirty="0">
                <a:latin typeface="Courier" pitchFamily="2" charset="0"/>
              </a:rPr>
              <a:t>&gt; </a:t>
            </a:r>
            <a:r>
              <a:rPr lang="it-IT" sz="900" dirty="0" err="1">
                <a:latin typeface="Courier" pitchFamily="2" charset="0"/>
              </a:rPr>
              <a:t>servicePackages</a:t>
            </a:r>
            <a:r>
              <a:rPr lang="it-IT" sz="900" dirty="0">
                <a:latin typeface="Courier" pitchFamily="2" charset="0"/>
              </a:rPr>
              <a:t>;</a:t>
            </a:r>
            <a:br>
              <a:rPr lang="it-IT" sz="900" dirty="0">
                <a:latin typeface="Courier" pitchFamily="2" charset="0"/>
              </a:rPr>
            </a:br>
            <a:br>
              <a:rPr lang="it-IT" sz="900" dirty="0">
                <a:latin typeface="Courier" pitchFamily="2" charset="0"/>
              </a:rPr>
            </a:br>
            <a:r>
              <a:rPr lang="it-IT" sz="900" dirty="0">
                <a:latin typeface="Courier" pitchFamily="2" charset="0"/>
              </a:rPr>
              <a:t>    public </a:t>
            </a:r>
            <a:r>
              <a:rPr lang="it-IT" sz="900" dirty="0" err="1">
                <a:latin typeface="Courier" pitchFamily="2" charset="0"/>
              </a:rPr>
              <a:t>TelcoService</a:t>
            </a:r>
            <a:r>
              <a:rPr lang="it-IT" sz="900" dirty="0">
                <a:latin typeface="Courier" pitchFamily="2" charset="0"/>
              </a:rPr>
              <a:t>() {</a:t>
            </a:r>
            <a:br>
              <a:rPr lang="it-IT" sz="900" dirty="0">
                <a:latin typeface="Courier" pitchFamily="2" charset="0"/>
              </a:rPr>
            </a:br>
            <a:r>
              <a:rPr lang="it-IT" sz="900" dirty="0">
                <a:latin typeface="Courier" pitchFamily="2" charset="0"/>
              </a:rPr>
              <a:t>        </a:t>
            </a:r>
            <a:r>
              <a:rPr lang="it-IT" sz="900" dirty="0" err="1">
                <a:latin typeface="Courier" pitchFamily="2" charset="0"/>
              </a:rPr>
              <a:t>this.serviceType</a:t>
            </a:r>
            <a:r>
              <a:rPr lang="it-IT" sz="900" dirty="0">
                <a:latin typeface="Courier" pitchFamily="2" charset="0"/>
              </a:rPr>
              <a:t> = </a:t>
            </a:r>
            <a:r>
              <a:rPr lang="it-IT" sz="900" dirty="0" err="1">
                <a:latin typeface="Courier" pitchFamily="2" charset="0"/>
              </a:rPr>
              <a:t>ServiceType.</a:t>
            </a:r>
            <a:r>
              <a:rPr lang="it-IT" sz="900" i="1" dirty="0" err="1">
                <a:latin typeface="Courier" pitchFamily="2" charset="0"/>
              </a:rPr>
              <a:t>FIXED_PHONE</a:t>
            </a:r>
            <a:r>
              <a:rPr lang="it-IT" sz="900" dirty="0">
                <a:latin typeface="Courier" pitchFamily="2" charset="0"/>
              </a:rPr>
              <a:t>;</a:t>
            </a:r>
            <a:br>
              <a:rPr lang="it-IT" sz="900" dirty="0">
                <a:latin typeface="Courier" pitchFamily="2" charset="0"/>
              </a:rPr>
            </a:br>
            <a:r>
              <a:rPr lang="it-IT" sz="900" dirty="0">
                <a:latin typeface="Courier" pitchFamily="2" charset="0"/>
              </a:rPr>
              <a:t>    }</a:t>
            </a:r>
            <a:br>
              <a:rPr lang="it-IT" sz="900" dirty="0">
                <a:latin typeface="Courier" pitchFamily="2" charset="0"/>
              </a:rPr>
            </a:br>
            <a:br>
              <a:rPr lang="it-IT" sz="900" dirty="0">
                <a:latin typeface="Courier" pitchFamily="2" charset="0"/>
              </a:rPr>
            </a:br>
            <a:r>
              <a:rPr lang="it-IT" sz="900" dirty="0">
                <a:latin typeface="Courier" pitchFamily="2" charset="0"/>
              </a:rPr>
              <a:t>    public </a:t>
            </a:r>
            <a:r>
              <a:rPr lang="it-IT" sz="900" dirty="0" err="1">
                <a:latin typeface="Courier" pitchFamily="2" charset="0"/>
              </a:rPr>
              <a:t>TelcoService</a:t>
            </a:r>
            <a:r>
              <a:rPr lang="it-IT" sz="900" dirty="0">
                <a:latin typeface="Courier" pitchFamily="2" charset="0"/>
              </a:rPr>
              <a:t>(</a:t>
            </a:r>
            <a:r>
              <a:rPr lang="it-IT" sz="900" dirty="0" err="1">
                <a:latin typeface="Courier" pitchFamily="2" charset="0"/>
              </a:rPr>
              <a:t>int</a:t>
            </a:r>
            <a:r>
              <a:rPr lang="it-IT" sz="900" dirty="0">
                <a:latin typeface="Courier" pitchFamily="2" charset="0"/>
              </a:rPr>
              <a:t> </a:t>
            </a:r>
            <a:r>
              <a:rPr lang="it-IT" sz="900" dirty="0" err="1">
                <a:latin typeface="Courier" pitchFamily="2" charset="0"/>
              </a:rPr>
              <a:t>numberOfMinutes</a:t>
            </a:r>
            <a:r>
              <a:rPr lang="it-IT" sz="900" dirty="0">
                <a:latin typeface="Courier" pitchFamily="2" charset="0"/>
              </a:rPr>
              <a:t>, </a:t>
            </a:r>
            <a:r>
              <a:rPr lang="it-IT" sz="900" dirty="0" err="1">
                <a:latin typeface="Courier" pitchFamily="2" charset="0"/>
              </a:rPr>
              <a:t>int</a:t>
            </a:r>
            <a:r>
              <a:rPr lang="it-IT" sz="900" dirty="0">
                <a:latin typeface="Courier" pitchFamily="2" charset="0"/>
              </a:rPr>
              <a:t> </a:t>
            </a:r>
            <a:r>
              <a:rPr lang="it-IT" sz="900" dirty="0" err="1">
                <a:latin typeface="Courier" pitchFamily="2" charset="0"/>
              </a:rPr>
              <a:t>numberOfSMSs</a:t>
            </a:r>
            <a:r>
              <a:rPr lang="it-IT" sz="900" dirty="0">
                <a:latin typeface="Courier" pitchFamily="2" charset="0"/>
              </a:rPr>
              <a:t>, </a:t>
            </a:r>
            <a:r>
              <a:rPr lang="it-IT" sz="900" dirty="0" err="1">
                <a:latin typeface="Courier" pitchFamily="2" charset="0"/>
              </a:rPr>
              <a:t>BigDecimal</a:t>
            </a:r>
            <a:r>
              <a:rPr lang="it-IT" sz="900" dirty="0">
                <a:latin typeface="Courier" pitchFamily="2" charset="0"/>
              </a:rPr>
              <a:t> </a:t>
            </a:r>
            <a:r>
              <a:rPr lang="it-IT" sz="900" dirty="0" err="1">
                <a:latin typeface="Courier" pitchFamily="2" charset="0"/>
              </a:rPr>
              <a:t>extraMinutesFee</a:t>
            </a:r>
            <a:r>
              <a:rPr lang="it-IT" sz="900" dirty="0">
                <a:latin typeface="Courier" pitchFamily="2" charset="0"/>
              </a:rPr>
              <a:t>, </a:t>
            </a:r>
            <a:r>
              <a:rPr lang="it-IT" sz="900" dirty="0" err="1">
                <a:latin typeface="Courier" pitchFamily="2" charset="0"/>
              </a:rPr>
              <a:t>BigDecimal</a:t>
            </a:r>
            <a:r>
              <a:rPr lang="it-IT" sz="900" dirty="0">
                <a:latin typeface="Courier" pitchFamily="2" charset="0"/>
              </a:rPr>
              <a:t> </a:t>
            </a:r>
            <a:r>
              <a:rPr lang="it-IT" sz="900" dirty="0" err="1">
                <a:latin typeface="Courier" pitchFamily="2" charset="0"/>
              </a:rPr>
              <a:t>extraSMSFee</a:t>
            </a:r>
            <a:r>
              <a:rPr lang="it-IT" sz="900" dirty="0">
                <a:latin typeface="Courier" pitchFamily="2" charset="0"/>
              </a:rPr>
              <a:t>) {</a:t>
            </a:r>
            <a:br>
              <a:rPr lang="it-IT" sz="900" dirty="0">
                <a:latin typeface="Courier" pitchFamily="2" charset="0"/>
              </a:rPr>
            </a:br>
            <a:r>
              <a:rPr lang="it-IT" sz="900" dirty="0">
                <a:latin typeface="Courier" pitchFamily="2" charset="0"/>
              </a:rPr>
              <a:t>        </a:t>
            </a:r>
            <a:r>
              <a:rPr lang="it-IT" sz="900" dirty="0" err="1">
                <a:latin typeface="Courier" pitchFamily="2" charset="0"/>
              </a:rPr>
              <a:t>this.serviceType</a:t>
            </a:r>
            <a:r>
              <a:rPr lang="it-IT" sz="900" dirty="0">
                <a:latin typeface="Courier" pitchFamily="2" charset="0"/>
              </a:rPr>
              <a:t> = </a:t>
            </a:r>
            <a:r>
              <a:rPr lang="it-IT" sz="900" dirty="0" err="1">
                <a:latin typeface="Courier" pitchFamily="2" charset="0"/>
              </a:rPr>
              <a:t>ServiceType.</a:t>
            </a:r>
            <a:r>
              <a:rPr lang="it-IT" sz="900" i="1" dirty="0" err="1">
                <a:latin typeface="Courier" pitchFamily="2" charset="0"/>
              </a:rPr>
              <a:t>MOBILE_PHONE</a:t>
            </a:r>
            <a:r>
              <a:rPr lang="it-IT" sz="900" dirty="0">
                <a:latin typeface="Courier" pitchFamily="2" charset="0"/>
              </a:rPr>
              <a:t>;</a:t>
            </a:r>
            <a:br>
              <a:rPr lang="it-IT" sz="900" dirty="0">
                <a:latin typeface="Courier" pitchFamily="2" charset="0"/>
              </a:rPr>
            </a:br>
            <a:r>
              <a:rPr lang="it-IT" sz="900" dirty="0">
                <a:latin typeface="Courier" pitchFamily="2" charset="0"/>
              </a:rPr>
              <a:t>        </a:t>
            </a:r>
            <a:r>
              <a:rPr lang="it-IT" sz="900" dirty="0" err="1">
                <a:latin typeface="Courier" pitchFamily="2" charset="0"/>
              </a:rPr>
              <a:t>this.numberOfMinutes</a:t>
            </a:r>
            <a:r>
              <a:rPr lang="it-IT" sz="900" dirty="0">
                <a:latin typeface="Courier" pitchFamily="2" charset="0"/>
              </a:rPr>
              <a:t> = </a:t>
            </a:r>
            <a:r>
              <a:rPr lang="it-IT" sz="900" dirty="0" err="1">
                <a:latin typeface="Courier" pitchFamily="2" charset="0"/>
              </a:rPr>
              <a:t>numberOfMinutes</a:t>
            </a:r>
            <a:r>
              <a:rPr lang="it-IT" sz="900" dirty="0">
                <a:latin typeface="Courier" pitchFamily="2" charset="0"/>
              </a:rPr>
              <a:t>;</a:t>
            </a:r>
            <a:br>
              <a:rPr lang="it-IT" sz="900" dirty="0">
                <a:latin typeface="Courier" pitchFamily="2" charset="0"/>
              </a:rPr>
            </a:br>
            <a:r>
              <a:rPr lang="it-IT" sz="900" dirty="0">
                <a:latin typeface="Courier" pitchFamily="2" charset="0"/>
              </a:rPr>
              <a:t>        </a:t>
            </a:r>
            <a:r>
              <a:rPr lang="it-IT" sz="900" dirty="0" err="1">
                <a:latin typeface="Courier" pitchFamily="2" charset="0"/>
              </a:rPr>
              <a:t>this.numberOfSMSs</a:t>
            </a:r>
            <a:r>
              <a:rPr lang="it-IT" sz="900" dirty="0">
                <a:latin typeface="Courier" pitchFamily="2" charset="0"/>
              </a:rPr>
              <a:t> = </a:t>
            </a:r>
            <a:r>
              <a:rPr lang="it-IT" sz="900" dirty="0" err="1">
                <a:latin typeface="Courier" pitchFamily="2" charset="0"/>
              </a:rPr>
              <a:t>numberOfSMSs</a:t>
            </a:r>
            <a:r>
              <a:rPr lang="it-IT" sz="900" dirty="0">
                <a:latin typeface="Courier" pitchFamily="2" charset="0"/>
              </a:rPr>
              <a:t>;</a:t>
            </a:r>
            <a:br>
              <a:rPr lang="it-IT" sz="900" dirty="0">
                <a:latin typeface="Courier" pitchFamily="2" charset="0"/>
              </a:rPr>
            </a:br>
            <a:r>
              <a:rPr lang="it-IT" sz="900" dirty="0">
                <a:latin typeface="Courier" pitchFamily="2" charset="0"/>
              </a:rPr>
              <a:t>        </a:t>
            </a:r>
            <a:r>
              <a:rPr lang="it-IT" sz="900" dirty="0" err="1">
                <a:latin typeface="Courier" pitchFamily="2" charset="0"/>
              </a:rPr>
              <a:t>this.extraMinutesFee</a:t>
            </a:r>
            <a:r>
              <a:rPr lang="it-IT" sz="900" dirty="0">
                <a:latin typeface="Courier" pitchFamily="2" charset="0"/>
              </a:rPr>
              <a:t> = </a:t>
            </a:r>
            <a:r>
              <a:rPr lang="it-IT" sz="900" dirty="0" err="1">
                <a:latin typeface="Courier" pitchFamily="2" charset="0"/>
              </a:rPr>
              <a:t>extraMinutesFee</a:t>
            </a:r>
            <a:r>
              <a:rPr lang="it-IT" sz="900" dirty="0">
                <a:latin typeface="Courier" pitchFamily="2" charset="0"/>
              </a:rPr>
              <a:t>;</a:t>
            </a:r>
            <a:br>
              <a:rPr lang="it-IT" sz="900" dirty="0">
                <a:latin typeface="Courier" pitchFamily="2" charset="0"/>
              </a:rPr>
            </a:br>
            <a:r>
              <a:rPr lang="it-IT" sz="900" dirty="0">
                <a:latin typeface="Courier" pitchFamily="2" charset="0"/>
              </a:rPr>
              <a:t>        </a:t>
            </a:r>
            <a:r>
              <a:rPr lang="it-IT" sz="900" dirty="0" err="1">
                <a:latin typeface="Courier" pitchFamily="2" charset="0"/>
              </a:rPr>
              <a:t>this.extraSMSsFee</a:t>
            </a:r>
            <a:r>
              <a:rPr lang="it-IT" sz="900" dirty="0">
                <a:latin typeface="Courier" pitchFamily="2" charset="0"/>
              </a:rPr>
              <a:t> = </a:t>
            </a:r>
            <a:r>
              <a:rPr lang="it-IT" sz="900" dirty="0" err="1">
                <a:latin typeface="Courier" pitchFamily="2" charset="0"/>
              </a:rPr>
              <a:t>extraSMSFee</a:t>
            </a:r>
            <a:r>
              <a:rPr lang="it-IT" sz="900" dirty="0">
                <a:latin typeface="Courier" pitchFamily="2" charset="0"/>
              </a:rPr>
              <a:t>;</a:t>
            </a:r>
            <a:br>
              <a:rPr lang="it-IT" sz="900" dirty="0">
                <a:latin typeface="Courier" pitchFamily="2" charset="0"/>
              </a:rPr>
            </a:br>
            <a:r>
              <a:rPr lang="it-IT" sz="900" dirty="0">
                <a:latin typeface="Courier" pitchFamily="2" charset="0"/>
              </a:rPr>
              <a:t>    }</a:t>
            </a:r>
            <a:br>
              <a:rPr lang="it-IT" sz="900" dirty="0">
                <a:latin typeface="Courier" pitchFamily="2" charset="0"/>
              </a:rPr>
            </a:br>
            <a:br>
              <a:rPr lang="it-IT" sz="900" dirty="0">
                <a:latin typeface="Courier" pitchFamily="2" charset="0"/>
              </a:rPr>
            </a:br>
            <a:r>
              <a:rPr lang="it-IT" sz="900" dirty="0">
                <a:latin typeface="Courier" pitchFamily="2" charset="0"/>
              </a:rPr>
              <a:t>    public </a:t>
            </a:r>
            <a:r>
              <a:rPr lang="it-IT" sz="900" dirty="0" err="1">
                <a:latin typeface="Courier" pitchFamily="2" charset="0"/>
              </a:rPr>
              <a:t>TelcoService</a:t>
            </a:r>
            <a:r>
              <a:rPr lang="it-IT" sz="900" dirty="0">
                <a:latin typeface="Courier" pitchFamily="2" charset="0"/>
              </a:rPr>
              <a:t>(</a:t>
            </a:r>
            <a:r>
              <a:rPr lang="it-IT" sz="900" dirty="0" err="1">
                <a:latin typeface="Courier" pitchFamily="2" charset="0"/>
              </a:rPr>
              <a:t>ServiceType</a:t>
            </a:r>
            <a:r>
              <a:rPr lang="it-IT" sz="900" dirty="0">
                <a:latin typeface="Courier" pitchFamily="2" charset="0"/>
              </a:rPr>
              <a:t> </a:t>
            </a:r>
            <a:r>
              <a:rPr lang="it-IT" sz="900" dirty="0" err="1">
                <a:latin typeface="Courier" pitchFamily="2" charset="0"/>
              </a:rPr>
              <a:t>serviceType</a:t>
            </a:r>
            <a:r>
              <a:rPr lang="it-IT" sz="900" dirty="0">
                <a:latin typeface="Courier" pitchFamily="2" charset="0"/>
              </a:rPr>
              <a:t>, </a:t>
            </a:r>
            <a:r>
              <a:rPr lang="it-IT" sz="900" dirty="0" err="1">
                <a:latin typeface="Courier" pitchFamily="2" charset="0"/>
              </a:rPr>
              <a:t>int</a:t>
            </a:r>
            <a:r>
              <a:rPr lang="it-IT" sz="900" dirty="0">
                <a:latin typeface="Courier" pitchFamily="2" charset="0"/>
              </a:rPr>
              <a:t> </a:t>
            </a:r>
            <a:r>
              <a:rPr lang="it-IT" sz="900" dirty="0" err="1">
                <a:latin typeface="Courier" pitchFamily="2" charset="0"/>
              </a:rPr>
              <a:t>numberOfGigabytes</a:t>
            </a:r>
            <a:r>
              <a:rPr lang="it-IT" sz="900" dirty="0">
                <a:latin typeface="Courier" pitchFamily="2" charset="0"/>
              </a:rPr>
              <a:t>, </a:t>
            </a:r>
            <a:r>
              <a:rPr lang="it-IT" sz="900" dirty="0" err="1">
                <a:latin typeface="Courier" pitchFamily="2" charset="0"/>
              </a:rPr>
              <a:t>BigDecimal</a:t>
            </a:r>
            <a:r>
              <a:rPr lang="it-IT" sz="900" dirty="0">
                <a:latin typeface="Courier" pitchFamily="2" charset="0"/>
              </a:rPr>
              <a:t> </a:t>
            </a:r>
            <a:r>
              <a:rPr lang="it-IT" sz="900" dirty="0" err="1">
                <a:latin typeface="Courier" pitchFamily="2" charset="0"/>
              </a:rPr>
              <a:t>extraGigabytesFee</a:t>
            </a:r>
            <a:r>
              <a:rPr lang="it-IT" sz="900" dirty="0">
                <a:latin typeface="Courier" pitchFamily="2" charset="0"/>
              </a:rPr>
              <a:t>) {</a:t>
            </a:r>
            <a:br>
              <a:rPr lang="it-IT" sz="900" dirty="0">
                <a:latin typeface="Courier" pitchFamily="2" charset="0"/>
              </a:rPr>
            </a:br>
            <a:r>
              <a:rPr lang="it-IT" sz="900" dirty="0">
                <a:latin typeface="Courier" pitchFamily="2" charset="0"/>
              </a:rPr>
              <a:t>        </a:t>
            </a:r>
            <a:r>
              <a:rPr lang="it-IT" sz="900" dirty="0" err="1">
                <a:latin typeface="Courier" pitchFamily="2" charset="0"/>
              </a:rPr>
              <a:t>switch</a:t>
            </a:r>
            <a:r>
              <a:rPr lang="it-IT" sz="900" dirty="0">
                <a:latin typeface="Courier" pitchFamily="2" charset="0"/>
              </a:rPr>
              <a:t> (</a:t>
            </a:r>
            <a:r>
              <a:rPr lang="it-IT" sz="900" dirty="0" err="1">
                <a:latin typeface="Courier" pitchFamily="2" charset="0"/>
              </a:rPr>
              <a:t>serviceType</a:t>
            </a:r>
            <a:r>
              <a:rPr lang="it-IT" sz="900" dirty="0">
                <a:latin typeface="Courier" pitchFamily="2" charset="0"/>
              </a:rPr>
              <a:t>) {</a:t>
            </a:r>
            <a:br>
              <a:rPr lang="it-IT" sz="900" dirty="0">
                <a:latin typeface="Courier" pitchFamily="2" charset="0"/>
              </a:rPr>
            </a:br>
            <a:r>
              <a:rPr lang="it-IT" sz="900" dirty="0">
                <a:latin typeface="Courier" pitchFamily="2" charset="0"/>
              </a:rPr>
              <a:t>            case </a:t>
            </a:r>
            <a:r>
              <a:rPr lang="it-IT" sz="900" i="1" dirty="0">
                <a:latin typeface="Courier" pitchFamily="2" charset="0"/>
              </a:rPr>
              <a:t>FIXED_INTERNET</a:t>
            </a:r>
            <a:r>
              <a:rPr lang="it-IT" sz="900" dirty="0">
                <a:latin typeface="Courier" pitchFamily="2" charset="0"/>
              </a:rPr>
              <a:t>:</a:t>
            </a:r>
            <a:br>
              <a:rPr lang="it-IT" sz="900" dirty="0">
                <a:latin typeface="Courier" pitchFamily="2" charset="0"/>
              </a:rPr>
            </a:br>
            <a:r>
              <a:rPr lang="it-IT" sz="900" dirty="0">
                <a:latin typeface="Courier" pitchFamily="2" charset="0"/>
              </a:rPr>
              <a:t>                </a:t>
            </a:r>
            <a:r>
              <a:rPr lang="it-IT" sz="900" dirty="0" err="1">
                <a:latin typeface="Courier" pitchFamily="2" charset="0"/>
              </a:rPr>
              <a:t>this.serviceType</a:t>
            </a:r>
            <a:r>
              <a:rPr lang="it-IT" sz="900" dirty="0">
                <a:latin typeface="Courier" pitchFamily="2" charset="0"/>
              </a:rPr>
              <a:t> = </a:t>
            </a:r>
            <a:r>
              <a:rPr lang="it-IT" sz="900" dirty="0" err="1">
                <a:latin typeface="Courier" pitchFamily="2" charset="0"/>
              </a:rPr>
              <a:t>ServiceType.</a:t>
            </a:r>
            <a:r>
              <a:rPr lang="it-IT" sz="900" i="1" dirty="0" err="1">
                <a:latin typeface="Courier" pitchFamily="2" charset="0"/>
              </a:rPr>
              <a:t>FIXED_INTERNET</a:t>
            </a:r>
            <a:r>
              <a:rPr lang="it-IT" sz="900" dirty="0">
                <a:latin typeface="Courier" pitchFamily="2" charset="0"/>
              </a:rPr>
              <a:t>;</a:t>
            </a:r>
            <a:br>
              <a:rPr lang="it-IT" sz="900" dirty="0">
                <a:latin typeface="Courier" pitchFamily="2" charset="0"/>
              </a:rPr>
            </a:br>
            <a:r>
              <a:rPr lang="it-IT" sz="900" dirty="0">
                <a:latin typeface="Courier" pitchFamily="2" charset="0"/>
              </a:rPr>
              <a:t>                break;</a:t>
            </a:r>
            <a:br>
              <a:rPr lang="it-IT" sz="900" dirty="0">
                <a:latin typeface="Courier" pitchFamily="2" charset="0"/>
              </a:rPr>
            </a:br>
            <a:br>
              <a:rPr lang="it-IT" sz="900" dirty="0">
                <a:latin typeface="Courier" pitchFamily="2" charset="0"/>
              </a:rPr>
            </a:br>
            <a:r>
              <a:rPr lang="it-IT" sz="900" dirty="0">
                <a:latin typeface="Courier" pitchFamily="2" charset="0"/>
              </a:rPr>
              <a:t>            case </a:t>
            </a:r>
            <a:r>
              <a:rPr lang="it-IT" sz="900" i="1" dirty="0">
                <a:latin typeface="Courier" pitchFamily="2" charset="0"/>
              </a:rPr>
              <a:t>MOBILE_INTERNET</a:t>
            </a:r>
            <a:r>
              <a:rPr lang="it-IT" sz="900" dirty="0">
                <a:latin typeface="Courier" pitchFamily="2" charset="0"/>
              </a:rPr>
              <a:t>:</a:t>
            </a:r>
            <a:br>
              <a:rPr lang="it-IT" sz="900" dirty="0">
                <a:latin typeface="Courier" pitchFamily="2" charset="0"/>
              </a:rPr>
            </a:br>
            <a:r>
              <a:rPr lang="it-IT" sz="900" dirty="0">
                <a:latin typeface="Courier" pitchFamily="2" charset="0"/>
              </a:rPr>
              <a:t>                </a:t>
            </a:r>
            <a:r>
              <a:rPr lang="it-IT" sz="900" dirty="0" err="1">
                <a:latin typeface="Courier" pitchFamily="2" charset="0"/>
              </a:rPr>
              <a:t>this.serviceType</a:t>
            </a:r>
            <a:r>
              <a:rPr lang="it-IT" sz="900" dirty="0">
                <a:latin typeface="Courier" pitchFamily="2" charset="0"/>
              </a:rPr>
              <a:t> = </a:t>
            </a:r>
            <a:r>
              <a:rPr lang="it-IT" sz="900" dirty="0" err="1">
                <a:latin typeface="Courier" pitchFamily="2" charset="0"/>
              </a:rPr>
              <a:t>ServiceType.</a:t>
            </a:r>
            <a:r>
              <a:rPr lang="it-IT" sz="900" i="1" dirty="0" err="1">
                <a:latin typeface="Courier" pitchFamily="2" charset="0"/>
              </a:rPr>
              <a:t>MOBILE_INTERNET</a:t>
            </a:r>
            <a:r>
              <a:rPr lang="it-IT" sz="900" dirty="0">
                <a:latin typeface="Courier" pitchFamily="2" charset="0"/>
              </a:rPr>
              <a:t>;</a:t>
            </a:r>
            <a:br>
              <a:rPr lang="it-IT" sz="900" dirty="0">
                <a:latin typeface="Courier" pitchFamily="2" charset="0"/>
              </a:rPr>
            </a:br>
            <a:r>
              <a:rPr lang="it-IT" sz="900" dirty="0">
                <a:latin typeface="Courier" pitchFamily="2" charset="0"/>
              </a:rPr>
              <a:t>                break;</a:t>
            </a:r>
            <a:br>
              <a:rPr lang="it-IT" sz="900" dirty="0">
                <a:latin typeface="Courier" pitchFamily="2" charset="0"/>
              </a:rPr>
            </a:br>
            <a:br>
              <a:rPr lang="it-IT" sz="900" dirty="0">
                <a:latin typeface="Courier" pitchFamily="2" charset="0"/>
              </a:rPr>
            </a:br>
            <a:r>
              <a:rPr lang="it-IT" sz="900" dirty="0">
                <a:latin typeface="Courier" pitchFamily="2" charset="0"/>
              </a:rPr>
              <a:t>            default:</a:t>
            </a:r>
            <a:br>
              <a:rPr lang="it-IT" sz="900" dirty="0">
                <a:latin typeface="Courier" pitchFamily="2" charset="0"/>
              </a:rPr>
            </a:br>
            <a:r>
              <a:rPr lang="it-IT" sz="900" dirty="0">
                <a:latin typeface="Courier" pitchFamily="2" charset="0"/>
              </a:rPr>
              <a:t>                </a:t>
            </a:r>
            <a:r>
              <a:rPr lang="it-IT" sz="900" dirty="0" err="1">
                <a:latin typeface="Courier" pitchFamily="2" charset="0"/>
              </a:rPr>
              <a:t>this.serviceType</a:t>
            </a:r>
            <a:r>
              <a:rPr lang="it-IT" sz="900" dirty="0">
                <a:latin typeface="Courier" pitchFamily="2" charset="0"/>
              </a:rPr>
              <a:t> = </a:t>
            </a:r>
            <a:r>
              <a:rPr lang="it-IT" sz="900" dirty="0" err="1">
                <a:latin typeface="Courier" pitchFamily="2" charset="0"/>
              </a:rPr>
              <a:t>null</a:t>
            </a:r>
            <a:r>
              <a:rPr lang="it-IT" sz="900" dirty="0">
                <a:latin typeface="Courier" pitchFamily="2" charset="0"/>
              </a:rPr>
              <a:t>;</a:t>
            </a:r>
            <a:br>
              <a:rPr lang="it-IT" sz="900" dirty="0">
                <a:latin typeface="Courier" pitchFamily="2" charset="0"/>
              </a:rPr>
            </a:br>
            <a:r>
              <a:rPr lang="it-IT" sz="900" dirty="0">
                <a:latin typeface="Courier" pitchFamily="2" charset="0"/>
              </a:rPr>
              <a:t>        }</a:t>
            </a:r>
            <a:br>
              <a:rPr lang="it-IT" sz="900" dirty="0">
                <a:latin typeface="Courier" pitchFamily="2" charset="0"/>
              </a:rPr>
            </a:br>
            <a:r>
              <a:rPr lang="it-IT" sz="900" dirty="0">
                <a:latin typeface="Courier" pitchFamily="2" charset="0"/>
              </a:rPr>
              <a:t>        </a:t>
            </a:r>
            <a:r>
              <a:rPr lang="it-IT" sz="900" dirty="0" err="1">
                <a:latin typeface="Courier" pitchFamily="2" charset="0"/>
              </a:rPr>
              <a:t>this.numberOfGigabytes</a:t>
            </a:r>
            <a:r>
              <a:rPr lang="it-IT" sz="900" dirty="0">
                <a:latin typeface="Courier" pitchFamily="2" charset="0"/>
              </a:rPr>
              <a:t> = </a:t>
            </a:r>
            <a:r>
              <a:rPr lang="it-IT" sz="900" dirty="0" err="1">
                <a:latin typeface="Courier" pitchFamily="2" charset="0"/>
              </a:rPr>
              <a:t>numberOfGigabytes</a:t>
            </a:r>
            <a:r>
              <a:rPr lang="it-IT" sz="900" dirty="0">
                <a:latin typeface="Courier" pitchFamily="2" charset="0"/>
              </a:rPr>
              <a:t>;</a:t>
            </a:r>
            <a:br>
              <a:rPr lang="it-IT" sz="900" dirty="0">
                <a:latin typeface="Courier" pitchFamily="2" charset="0"/>
              </a:rPr>
            </a:br>
            <a:r>
              <a:rPr lang="it-IT" sz="900" dirty="0">
                <a:latin typeface="Courier" pitchFamily="2" charset="0"/>
              </a:rPr>
              <a:t>        </a:t>
            </a:r>
            <a:r>
              <a:rPr lang="it-IT" sz="900" dirty="0" err="1">
                <a:latin typeface="Courier" pitchFamily="2" charset="0"/>
              </a:rPr>
              <a:t>this.extraGigabytesFee</a:t>
            </a:r>
            <a:r>
              <a:rPr lang="it-IT" sz="900" dirty="0">
                <a:latin typeface="Courier" pitchFamily="2" charset="0"/>
              </a:rPr>
              <a:t> = </a:t>
            </a:r>
            <a:r>
              <a:rPr lang="it-IT" sz="900" dirty="0" err="1">
                <a:latin typeface="Courier" pitchFamily="2" charset="0"/>
              </a:rPr>
              <a:t>extraGigabytesFee</a:t>
            </a:r>
            <a:r>
              <a:rPr lang="it-IT" sz="900" dirty="0">
                <a:latin typeface="Courier" pitchFamily="2" charset="0"/>
              </a:rPr>
              <a:t>;</a:t>
            </a:r>
            <a:br>
              <a:rPr lang="it-IT" sz="900" dirty="0">
                <a:latin typeface="Courier" pitchFamily="2" charset="0"/>
              </a:rPr>
            </a:br>
            <a:r>
              <a:rPr lang="it-IT" sz="900" dirty="0">
                <a:latin typeface="Courier" pitchFamily="2" charset="0"/>
              </a:rPr>
              <a:t>    }</a:t>
            </a:r>
          </a:p>
        </p:txBody>
      </p:sp>
    </p:spTree>
    <p:extLst>
      <p:ext uri="{BB962C8B-B14F-4D97-AF65-F5344CB8AC3E}">
        <p14:creationId xmlns:p14="http://schemas.microsoft.com/office/powerpoint/2010/main" val="1314314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Graphik" panose="020B0503030202060203" pitchFamily="34" charset="77"/>
              </a:rPr>
              <a:t>Specifications </a:t>
            </a:r>
            <a:r>
              <a:rPr lang="en-GB" sz="2800" dirty="0">
                <a:latin typeface="Graphik" panose="020B0503030202060203" pitchFamily="34" charset="77"/>
              </a:rPr>
              <a:t>(in a nutshell)</a:t>
            </a:r>
            <a:endParaRPr lang="en-GB" dirty="0">
              <a:latin typeface="Graphik" panose="020B0503030202060203" pitchFamily="34" charset="77"/>
            </a:endParaRPr>
          </a:p>
        </p:txBody>
      </p:sp>
      <p:sp>
        <p:nvSpPr>
          <p:cNvPr id="3" name="Content Placeholder 2"/>
          <p:cNvSpPr>
            <a:spLocks noGrp="1"/>
          </p:cNvSpPr>
          <p:nvPr>
            <p:ph idx="1"/>
          </p:nvPr>
        </p:nvSpPr>
        <p:spPr>
          <a:xfrm>
            <a:off x="628650" y="1647355"/>
            <a:ext cx="7886700" cy="4845519"/>
          </a:xfrm>
        </p:spPr>
        <p:txBody>
          <a:bodyPr>
            <a:normAutofit fontScale="92500" lnSpcReduction="20000"/>
          </a:bodyPr>
          <a:lstStyle/>
          <a:p>
            <a:pPr marL="0" indent="0">
              <a:lnSpc>
                <a:spcPct val="120000"/>
              </a:lnSpc>
              <a:buNone/>
            </a:pPr>
            <a:r>
              <a:rPr lang="en-GB" sz="1800" dirty="0"/>
              <a:t>Goal of the Project is the development of a web application that allows users to buy pre-paid online services from a telecommunication company’s website.</a:t>
            </a:r>
          </a:p>
          <a:p>
            <a:pPr marL="0" indent="0">
              <a:lnSpc>
                <a:spcPct val="120000"/>
              </a:lnSpc>
              <a:buNone/>
            </a:pPr>
            <a:r>
              <a:rPr lang="en-GB" sz="1800" dirty="0"/>
              <a:t>Through the public landing page an user can login and visualize the list of available packages in the user’s homepage. From there, users can access a page where packages can be purchased. After selecting one of them, the user is redirected to a new page displaying the summary of the package selected and the price to be pre-paid. Payment has to be accepted by an external service. Once the payment is correctly elaborated, the package is officially sold to the user. If the payment fails, the user is flagged as insolvent and the order as invalid. If the user fails three payments in a row, an alert is created.</a:t>
            </a:r>
          </a:p>
          <a:p>
            <a:pPr marL="0" indent="0">
              <a:lnSpc>
                <a:spcPct val="120000"/>
              </a:lnSpc>
              <a:buNone/>
            </a:pPr>
            <a:r>
              <a:rPr lang="en-GB" sz="1800" dirty="0"/>
              <a:t>The application also allows employees of the telecommunication company to login in the application and to create, in the employee’s homepage, new services and elements related to them; furthermore, it is possible for the employees to inspect some statistics about purchases made by users in a dedicated inspection page.</a:t>
            </a:r>
          </a:p>
          <a:p>
            <a:pPr marL="0" indent="0">
              <a:lnSpc>
                <a:spcPct val="120000"/>
              </a:lnSpc>
              <a:buNone/>
            </a:pPr>
            <a:r>
              <a:rPr lang="en-GB" sz="1800" dirty="0"/>
              <a:t>Both the user application and the employee application must use the same underlying database.</a:t>
            </a:r>
            <a:endParaRPr lang="en-GB" sz="1400" dirty="0"/>
          </a:p>
        </p:txBody>
      </p:sp>
    </p:spTree>
    <p:extLst>
      <p:ext uri="{BB962C8B-B14F-4D97-AF65-F5344CB8AC3E}">
        <p14:creationId xmlns:p14="http://schemas.microsoft.com/office/powerpoint/2010/main" val="16501792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F82FF8A1-A777-5148-9559-9E7DC4B0314C}"/>
              </a:ext>
            </a:extLst>
          </p:cNvPr>
          <p:cNvSpPr txBox="1"/>
          <p:nvPr/>
        </p:nvSpPr>
        <p:spPr>
          <a:xfrm>
            <a:off x="21600" y="1151454"/>
            <a:ext cx="9100800" cy="4555093"/>
          </a:xfrm>
          <a:prstGeom prst="rect">
            <a:avLst/>
          </a:prstGeom>
          <a:noFill/>
        </p:spPr>
        <p:txBody>
          <a:bodyPr wrap="square" rtlCol="0">
            <a:spAutoFit/>
          </a:bodyPr>
          <a:lstStyle/>
          <a:p>
            <a:r>
              <a:rPr lang="it-IT" sz="1000" dirty="0">
                <a:latin typeface="Courier" pitchFamily="2" charset="0"/>
              </a:rPr>
              <a:t>@</a:t>
            </a:r>
            <a:r>
              <a:rPr lang="it-IT" sz="1000" dirty="0" err="1">
                <a:latin typeface="Courier" pitchFamily="2" charset="0"/>
              </a:rPr>
              <a:t>Entity</a:t>
            </a:r>
            <a:br>
              <a:rPr lang="it-IT" sz="1000" dirty="0">
                <a:latin typeface="Courier" pitchFamily="2" charset="0"/>
              </a:rPr>
            </a:br>
            <a:r>
              <a:rPr lang="it-IT" sz="1000" dirty="0">
                <a:latin typeface="Courier" pitchFamily="2" charset="0"/>
              </a:rPr>
              <a:t>@</a:t>
            </a:r>
            <a:r>
              <a:rPr lang="it-IT" sz="1000" dirty="0" err="1">
                <a:latin typeface="Courier" pitchFamily="2" charset="0"/>
              </a:rPr>
              <a:t>NamedQuery</a:t>
            </a:r>
            <a:r>
              <a:rPr lang="it-IT" sz="1000" dirty="0">
                <a:latin typeface="Courier" pitchFamily="2" charset="0"/>
              </a:rPr>
              <a:t>(</a:t>
            </a:r>
            <a:r>
              <a:rPr lang="it-IT" sz="1000" dirty="0" err="1">
                <a:latin typeface="Courier" pitchFamily="2" charset="0"/>
              </a:rPr>
              <a:t>name</a:t>
            </a:r>
            <a:r>
              <a:rPr lang="it-IT" sz="1000" dirty="0">
                <a:latin typeface="Courier" pitchFamily="2" charset="0"/>
              </a:rPr>
              <a:t> = "</a:t>
            </a:r>
            <a:r>
              <a:rPr lang="it-IT" sz="1000" dirty="0" err="1">
                <a:latin typeface="Courier" pitchFamily="2" charset="0"/>
              </a:rPr>
              <a:t>User.getIsInsolventByUsername</a:t>
            </a:r>
            <a:r>
              <a:rPr lang="it-IT" sz="1000" dirty="0">
                <a:latin typeface="Courier" pitchFamily="2" charset="0"/>
              </a:rPr>
              <a:t>", </a:t>
            </a:r>
            <a:r>
              <a:rPr lang="it-IT" sz="1000" dirty="0" err="1">
                <a:latin typeface="Courier" pitchFamily="2" charset="0"/>
              </a:rPr>
              <a:t>query</a:t>
            </a:r>
            <a:r>
              <a:rPr lang="it-IT" sz="1000" dirty="0">
                <a:latin typeface="Courier" pitchFamily="2" charset="0"/>
              </a:rPr>
              <a:t> = "SELECT </a:t>
            </a:r>
            <a:r>
              <a:rPr lang="it-IT" sz="1000" dirty="0" err="1">
                <a:latin typeface="Courier" pitchFamily="2" charset="0"/>
              </a:rPr>
              <a:t>u.isInsolvent</a:t>
            </a:r>
            <a:r>
              <a:rPr lang="it-IT" sz="1000" dirty="0">
                <a:latin typeface="Courier" pitchFamily="2" charset="0"/>
              </a:rPr>
              <a:t> FROM User u WHERE </a:t>
            </a:r>
            <a:r>
              <a:rPr lang="it-IT" sz="1000" dirty="0" err="1">
                <a:latin typeface="Courier" pitchFamily="2" charset="0"/>
              </a:rPr>
              <a:t>u.username</a:t>
            </a:r>
            <a:r>
              <a:rPr lang="it-IT" sz="1000" dirty="0">
                <a:latin typeface="Courier" pitchFamily="2" charset="0"/>
              </a:rPr>
              <a:t> = ?1")</a:t>
            </a:r>
            <a:br>
              <a:rPr lang="it-IT" sz="1000" dirty="0">
                <a:latin typeface="Courier" pitchFamily="2" charset="0"/>
              </a:rPr>
            </a:br>
            <a:r>
              <a:rPr lang="it-IT" sz="1000" dirty="0">
                <a:latin typeface="Courier" pitchFamily="2" charset="0"/>
              </a:rPr>
              <a:t>@</a:t>
            </a:r>
            <a:r>
              <a:rPr lang="it-IT" sz="1000" dirty="0" err="1">
                <a:latin typeface="Courier" pitchFamily="2" charset="0"/>
              </a:rPr>
              <a:t>NamedQuery</a:t>
            </a:r>
            <a:r>
              <a:rPr lang="it-IT" sz="1000" dirty="0">
                <a:latin typeface="Courier" pitchFamily="2" charset="0"/>
              </a:rPr>
              <a:t>(</a:t>
            </a:r>
            <a:r>
              <a:rPr lang="it-IT" sz="1000" dirty="0" err="1">
                <a:latin typeface="Courier" pitchFamily="2" charset="0"/>
              </a:rPr>
              <a:t>name</a:t>
            </a:r>
            <a:r>
              <a:rPr lang="it-IT" sz="1000" dirty="0">
                <a:latin typeface="Courier" pitchFamily="2" charset="0"/>
              </a:rPr>
              <a:t> = "</a:t>
            </a:r>
            <a:r>
              <a:rPr lang="it-IT" sz="1000" dirty="0" err="1">
                <a:latin typeface="Courier" pitchFamily="2" charset="0"/>
              </a:rPr>
              <a:t>User.findAllInsolvents</a:t>
            </a:r>
            <a:r>
              <a:rPr lang="it-IT" sz="1000" dirty="0">
                <a:latin typeface="Courier" pitchFamily="2" charset="0"/>
              </a:rPr>
              <a:t>", </a:t>
            </a:r>
            <a:r>
              <a:rPr lang="it-IT" sz="1000" dirty="0" err="1">
                <a:latin typeface="Courier" pitchFamily="2" charset="0"/>
              </a:rPr>
              <a:t>query</a:t>
            </a:r>
            <a:r>
              <a:rPr lang="it-IT" sz="1000" dirty="0">
                <a:latin typeface="Courier" pitchFamily="2" charset="0"/>
              </a:rPr>
              <a:t> = "SELECT u FROM User u WHERE </a:t>
            </a:r>
            <a:r>
              <a:rPr lang="it-IT" sz="1000" dirty="0" err="1">
                <a:latin typeface="Courier" pitchFamily="2" charset="0"/>
              </a:rPr>
              <a:t>u.isInsolvent</a:t>
            </a:r>
            <a:r>
              <a:rPr lang="it-IT" sz="1000" dirty="0">
                <a:latin typeface="Courier" pitchFamily="2" charset="0"/>
              </a:rPr>
              <a:t> = 1")</a:t>
            </a:r>
            <a:br>
              <a:rPr lang="it-IT" sz="1000" dirty="0">
                <a:latin typeface="Courier" pitchFamily="2" charset="0"/>
              </a:rPr>
            </a:br>
            <a:r>
              <a:rPr lang="it-IT" sz="1000" dirty="0">
                <a:latin typeface="Courier" pitchFamily="2" charset="0"/>
              </a:rPr>
              <a:t>public </a:t>
            </a:r>
            <a:r>
              <a:rPr lang="it-IT" sz="1000" dirty="0" err="1">
                <a:latin typeface="Courier" pitchFamily="2" charset="0"/>
              </a:rPr>
              <a:t>class</a:t>
            </a:r>
            <a:r>
              <a:rPr lang="it-IT" sz="1000" dirty="0">
                <a:latin typeface="Courier" pitchFamily="2" charset="0"/>
              </a:rPr>
              <a:t> User {</a:t>
            </a:r>
            <a:br>
              <a:rPr lang="it-IT" sz="1000" dirty="0">
                <a:latin typeface="Courier" pitchFamily="2" charset="0"/>
              </a:rPr>
            </a:br>
            <a:br>
              <a:rPr lang="it-IT" sz="1000" dirty="0">
                <a:latin typeface="Courier" pitchFamily="2" charset="0"/>
              </a:rPr>
            </a:br>
            <a:r>
              <a:rPr lang="it-IT" sz="1000" dirty="0">
                <a:latin typeface="Courier" pitchFamily="2" charset="0"/>
              </a:rPr>
              <a:t>    @Id</a:t>
            </a:r>
            <a:br>
              <a:rPr lang="it-IT" sz="1000" dirty="0">
                <a:latin typeface="Courier" pitchFamily="2" charset="0"/>
              </a:rPr>
            </a:br>
            <a:r>
              <a:rPr lang="it-IT" sz="1000" dirty="0">
                <a:latin typeface="Courier" pitchFamily="2" charset="0"/>
              </a:rPr>
              <a:t>    private </a:t>
            </a:r>
            <a:r>
              <a:rPr lang="it-IT" sz="1000" dirty="0" err="1">
                <a:latin typeface="Courier" pitchFamily="2" charset="0"/>
              </a:rPr>
              <a:t>String</a:t>
            </a:r>
            <a:r>
              <a:rPr lang="it-IT" sz="1000" dirty="0">
                <a:latin typeface="Courier" pitchFamily="2" charset="0"/>
              </a:rPr>
              <a:t> username;</a:t>
            </a:r>
            <a:br>
              <a:rPr lang="it-IT" sz="1000" dirty="0">
                <a:latin typeface="Courier" pitchFamily="2" charset="0"/>
              </a:rPr>
            </a:br>
            <a:r>
              <a:rPr lang="it-IT" sz="1000" dirty="0">
                <a:latin typeface="Courier" pitchFamily="2" charset="0"/>
              </a:rPr>
              <a:t>    private </a:t>
            </a:r>
            <a:r>
              <a:rPr lang="it-IT" sz="1000" dirty="0" err="1">
                <a:latin typeface="Courier" pitchFamily="2" charset="0"/>
              </a:rPr>
              <a:t>String</a:t>
            </a:r>
            <a:r>
              <a:rPr lang="it-IT" sz="1000" dirty="0">
                <a:latin typeface="Courier" pitchFamily="2" charset="0"/>
              </a:rPr>
              <a:t> email;</a:t>
            </a:r>
            <a:br>
              <a:rPr lang="it-IT" sz="1000" dirty="0">
                <a:latin typeface="Courier" pitchFamily="2" charset="0"/>
              </a:rPr>
            </a:br>
            <a:r>
              <a:rPr lang="it-IT" sz="1000" dirty="0">
                <a:latin typeface="Courier" pitchFamily="2" charset="0"/>
              </a:rPr>
              <a:t>    private </a:t>
            </a:r>
            <a:r>
              <a:rPr lang="it-IT" sz="1000" dirty="0" err="1">
                <a:latin typeface="Courier" pitchFamily="2" charset="0"/>
              </a:rPr>
              <a:t>String</a:t>
            </a:r>
            <a:r>
              <a:rPr lang="it-IT" sz="1000" dirty="0">
                <a:latin typeface="Courier" pitchFamily="2" charset="0"/>
              </a:rPr>
              <a:t> password;</a:t>
            </a:r>
            <a:br>
              <a:rPr lang="it-IT" sz="1000" dirty="0">
                <a:latin typeface="Courier" pitchFamily="2" charset="0"/>
              </a:rPr>
            </a:br>
            <a:r>
              <a:rPr lang="it-IT" sz="1000" dirty="0">
                <a:latin typeface="Courier" pitchFamily="2" charset="0"/>
              </a:rPr>
              <a:t>    @</a:t>
            </a:r>
            <a:r>
              <a:rPr lang="it-IT" sz="1000" dirty="0" err="1">
                <a:latin typeface="Courier" pitchFamily="2" charset="0"/>
              </a:rPr>
              <a:t>Column</a:t>
            </a:r>
            <a:r>
              <a:rPr lang="it-IT" sz="1000" dirty="0">
                <a:latin typeface="Courier" pitchFamily="2" charset="0"/>
              </a:rPr>
              <a:t>(</a:t>
            </a:r>
            <a:r>
              <a:rPr lang="it-IT" sz="1000" dirty="0" err="1">
                <a:latin typeface="Courier" pitchFamily="2" charset="0"/>
              </a:rPr>
              <a:t>columnDefinition</a:t>
            </a:r>
            <a:r>
              <a:rPr lang="it-IT" sz="1000" dirty="0">
                <a:latin typeface="Courier" pitchFamily="2" charset="0"/>
              </a:rPr>
              <a:t> = "TINYINT", </a:t>
            </a:r>
            <a:r>
              <a:rPr lang="it-IT" sz="1000" dirty="0" err="1">
                <a:latin typeface="Courier" pitchFamily="2" charset="0"/>
              </a:rPr>
              <a:t>length</a:t>
            </a:r>
            <a:r>
              <a:rPr lang="it-IT" sz="1000" dirty="0">
                <a:latin typeface="Courier" pitchFamily="2" charset="0"/>
              </a:rPr>
              <a:t> = 1)</a:t>
            </a:r>
            <a:br>
              <a:rPr lang="it-IT" sz="1000" dirty="0">
                <a:latin typeface="Courier" pitchFamily="2" charset="0"/>
              </a:rPr>
            </a:br>
            <a:r>
              <a:rPr lang="it-IT" sz="1000" dirty="0">
                <a:latin typeface="Courier" pitchFamily="2" charset="0"/>
              </a:rPr>
              <a:t>    private </a:t>
            </a:r>
            <a:r>
              <a:rPr lang="it-IT" sz="1000" dirty="0" err="1">
                <a:latin typeface="Courier" pitchFamily="2" charset="0"/>
              </a:rPr>
              <a:t>boolean</a:t>
            </a:r>
            <a:r>
              <a:rPr lang="it-IT" sz="1000" dirty="0">
                <a:latin typeface="Courier" pitchFamily="2" charset="0"/>
              </a:rPr>
              <a:t> </a:t>
            </a:r>
            <a:r>
              <a:rPr lang="it-IT" sz="1000" dirty="0" err="1">
                <a:latin typeface="Courier" pitchFamily="2" charset="0"/>
              </a:rPr>
              <a:t>isInsolvent</a:t>
            </a:r>
            <a:r>
              <a:rPr lang="it-IT" sz="1000" dirty="0">
                <a:latin typeface="Courier" pitchFamily="2" charset="0"/>
              </a:rPr>
              <a:t>;</a:t>
            </a:r>
            <a:br>
              <a:rPr lang="it-IT" sz="1000" dirty="0">
                <a:latin typeface="Courier" pitchFamily="2" charset="0"/>
              </a:rPr>
            </a:br>
            <a:r>
              <a:rPr lang="it-IT" sz="1000" dirty="0">
                <a:latin typeface="Courier" pitchFamily="2" charset="0"/>
              </a:rPr>
              <a:t>    private </a:t>
            </a:r>
            <a:r>
              <a:rPr lang="it-IT" sz="1000" dirty="0" err="1">
                <a:latin typeface="Courier" pitchFamily="2" charset="0"/>
              </a:rPr>
              <a:t>int</a:t>
            </a:r>
            <a:r>
              <a:rPr lang="it-IT" sz="1000" dirty="0">
                <a:latin typeface="Courier" pitchFamily="2" charset="0"/>
              </a:rPr>
              <a:t> </a:t>
            </a:r>
            <a:r>
              <a:rPr lang="it-IT" sz="1000" dirty="0" err="1">
                <a:latin typeface="Courier" pitchFamily="2" charset="0"/>
              </a:rPr>
              <a:t>failedPayments</a:t>
            </a:r>
            <a:r>
              <a:rPr lang="it-IT" sz="1000" dirty="0">
                <a:latin typeface="Courier" pitchFamily="2" charset="0"/>
              </a:rPr>
              <a:t>;</a:t>
            </a:r>
            <a:br>
              <a:rPr lang="it-IT" sz="1000" dirty="0">
                <a:latin typeface="Courier" pitchFamily="2" charset="0"/>
              </a:rPr>
            </a:br>
            <a:br>
              <a:rPr lang="it-IT" sz="1000" dirty="0">
                <a:latin typeface="Courier" pitchFamily="2" charset="0"/>
              </a:rPr>
            </a:br>
            <a:r>
              <a:rPr lang="it-IT" sz="1000" dirty="0">
                <a:latin typeface="Courier" pitchFamily="2" charset="0"/>
              </a:rPr>
              <a:t>    @</a:t>
            </a:r>
            <a:r>
              <a:rPr lang="it-IT" sz="1000" dirty="0" err="1">
                <a:latin typeface="Courier" pitchFamily="2" charset="0"/>
              </a:rPr>
              <a:t>OneToMany</a:t>
            </a:r>
            <a:r>
              <a:rPr lang="it-IT" sz="1000" dirty="0">
                <a:latin typeface="Courier" pitchFamily="2" charset="0"/>
              </a:rPr>
              <a:t>(</a:t>
            </a:r>
            <a:r>
              <a:rPr lang="it-IT" sz="1000" dirty="0" err="1">
                <a:latin typeface="Courier" pitchFamily="2" charset="0"/>
              </a:rPr>
              <a:t>mappedBy</a:t>
            </a:r>
            <a:r>
              <a:rPr lang="it-IT" sz="1000" dirty="0">
                <a:latin typeface="Courier" pitchFamily="2" charset="0"/>
              </a:rPr>
              <a:t> = "</a:t>
            </a:r>
            <a:r>
              <a:rPr lang="it-IT" sz="1000" dirty="0" err="1">
                <a:latin typeface="Courier" pitchFamily="2" charset="0"/>
              </a:rPr>
              <a:t>user</a:t>
            </a:r>
            <a:r>
              <a:rPr lang="it-IT" sz="1000" dirty="0">
                <a:latin typeface="Courier" pitchFamily="2" charset="0"/>
              </a:rPr>
              <a:t>", </a:t>
            </a:r>
            <a:r>
              <a:rPr lang="it-IT" sz="1000" dirty="0" err="1">
                <a:latin typeface="Courier" pitchFamily="2" charset="0"/>
              </a:rPr>
              <a:t>cascade</a:t>
            </a:r>
            <a:r>
              <a:rPr lang="it-IT" sz="1000" dirty="0">
                <a:latin typeface="Courier" pitchFamily="2" charset="0"/>
              </a:rPr>
              <a:t> = </a:t>
            </a:r>
            <a:r>
              <a:rPr lang="it-IT" sz="1000" dirty="0" err="1">
                <a:latin typeface="Courier" pitchFamily="2" charset="0"/>
              </a:rPr>
              <a:t>CascadeType.</a:t>
            </a:r>
            <a:r>
              <a:rPr lang="it-IT" sz="1000" i="1" dirty="0" err="1">
                <a:latin typeface="Courier" pitchFamily="2" charset="0"/>
              </a:rPr>
              <a:t>ALL</a:t>
            </a:r>
            <a:r>
              <a:rPr lang="it-IT" sz="1000" dirty="0">
                <a:latin typeface="Courier" pitchFamily="2" charset="0"/>
              </a:rPr>
              <a:t>, </a:t>
            </a:r>
            <a:r>
              <a:rPr lang="it-IT" sz="1000" dirty="0" err="1">
                <a:latin typeface="Courier" pitchFamily="2" charset="0"/>
              </a:rPr>
              <a:t>orphanRemoval</a:t>
            </a:r>
            <a:r>
              <a:rPr lang="it-IT" sz="1000" dirty="0">
                <a:latin typeface="Courier" pitchFamily="2" charset="0"/>
              </a:rPr>
              <a:t> = </a:t>
            </a:r>
            <a:r>
              <a:rPr lang="it-IT" sz="1000" dirty="0" err="1">
                <a:latin typeface="Courier" pitchFamily="2" charset="0"/>
              </a:rPr>
              <a:t>true</a:t>
            </a:r>
            <a:r>
              <a:rPr lang="it-IT" sz="1000" dirty="0">
                <a:latin typeface="Courier" pitchFamily="2" charset="0"/>
              </a:rPr>
              <a:t>, </a:t>
            </a:r>
            <a:r>
              <a:rPr lang="it-IT" sz="1000" dirty="0" err="1">
                <a:latin typeface="Courier" pitchFamily="2" charset="0"/>
              </a:rPr>
              <a:t>fetch</a:t>
            </a:r>
            <a:r>
              <a:rPr lang="it-IT" sz="1000" dirty="0">
                <a:latin typeface="Courier" pitchFamily="2" charset="0"/>
              </a:rPr>
              <a:t> = </a:t>
            </a:r>
            <a:r>
              <a:rPr lang="it-IT" sz="1000" dirty="0" err="1">
                <a:latin typeface="Courier" pitchFamily="2" charset="0"/>
              </a:rPr>
              <a:t>FetchType.</a:t>
            </a:r>
            <a:r>
              <a:rPr lang="it-IT" sz="1000" i="1" dirty="0" err="1">
                <a:latin typeface="Courier" pitchFamily="2" charset="0"/>
              </a:rPr>
              <a:t>LAZY</a:t>
            </a:r>
            <a:r>
              <a:rPr lang="it-IT" sz="1000" dirty="0">
                <a:latin typeface="Courier" pitchFamily="2" charset="0"/>
              </a:rPr>
              <a:t>)</a:t>
            </a:r>
            <a:br>
              <a:rPr lang="it-IT" sz="1000" dirty="0">
                <a:latin typeface="Courier" pitchFamily="2" charset="0"/>
              </a:rPr>
            </a:br>
            <a:r>
              <a:rPr lang="it-IT" sz="1000" dirty="0">
                <a:latin typeface="Courier" pitchFamily="2" charset="0"/>
              </a:rPr>
              <a:t>    private List&lt;</a:t>
            </a:r>
            <a:r>
              <a:rPr lang="it-IT" sz="1000" dirty="0" err="1">
                <a:latin typeface="Courier" pitchFamily="2" charset="0"/>
              </a:rPr>
              <a:t>Alert</a:t>
            </a:r>
            <a:r>
              <a:rPr lang="it-IT" sz="1000" dirty="0">
                <a:latin typeface="Courier" pitchFamily="2" charset="0"/>
              </a:rPr>
              <a:t>&gt; </a:t>
            </a:r>
            <a:r>
              <a:rPr lang="it-IT" sz="1000" dirty="0" err="1">
                <a:latin typeface="Courier" pitchFamily="2" charset="0"/>
              </a:rPr>
              <a:t>alerts</a:t>
            </a:r>
            <a:r>
              <a:rPr lang="it-IT" sz="1000" dirty="0">
                <a:latin typeface="Courier" pitchFamily="2" charset="0"/>
              </a:rPr>
              <a:t>;</a:t>
            </a:r>
            <a:br>
              <a:rPr lang="it-IT" sz="1000" dirty="0">
                <a:latin typeface="Courier" pitchFamily="2" charset="0"/>
              </a:rPr>
            </a:br>
            <a:br>
              <a:rPr lang="it-IT" sz="1000" dirty="0">
                <a:latin typeface="Courier" pitchFamily="2" charset="0"/>
              </a:rPr>
            </a:br>
            <a:r>
              <a:rPr lang="it-IT" sz="1000" dirty="0">
                <a:latin typeface="Courier" pitchFamily="2" charset="0"/>
              </a:rPr>
              <a:t>    @</a:t>
            </a:r>
            <a:r>
              <a:rPr lang="it-IT" sz="1000" dirty="0" err="1">
                <a:latin typeface="Courier" pitchFamily="2" charset="0"/>
              </a:rPr>
              <a:t>OneToMany</a:t>
            </a:r>
            <a:r>
              <a:rPr lang="it-IT" sz="1000" dirty="0">
                <a:latin typeface="Courier" pitchFamily="2" charset="0"/>
              </a:rPr>
              <a:t>(</a:t>
            </a:r>
            <a:r>
              <a:rPr lang="it-IT" sz="1000" dirty="0" err="1">
                <a:latin typeface="Courier" pitchFamily="2" charset="0"/>
              </a:rPr>
              <a:t>mappedBy</a:t>
            </a:r>
            <a:r>
              <a:rPr lang="it-IT" sz="1000" dirty="0">
                <a:latin typeface="Courier" pitchFamily="2" charset="0"/>
              </a:rPr>
              <a:t> = "</a:t>
            </a:r>
            <a:r>
              <a:rPr lang="it-IT" sz="1000" dirty="0" err="1">
                <a:latin typeface="Courier" pitchFamily="2" charset="0"/>
              </a:rPr>
              <a:t>user</a:t>
            </a:r>
            <a:r>
              <a:rPr lang="it-IT" sz="1000" dirty="0">
                <a:latin typeface="Courier" pitchFamily="2" charset="0"/>
              </a:rPr>
              <a:t>", </a:t>
            </a:r>
            <a:r>
              <a:rPr lang="it-IT" sz="1000" dirty="0" err="1">
                <a:latin typeface="Courier" pitchFamily="2" charset="0"/>
              </a:rPr>
              <a:t>cascade</a:t>
            </a:r>
            <a:r>
              <a:rPr lang="it-IT" sz="1000" dirty="0">
                <a:latin typeface="Courier" pitchFamily="2" charset="0"/>
              </a:rPr>
              <a:t> = </a:t>
            </a:r>
            <a:r>
              <a:rPr lang="it-IT" sz="1000" dirty="0" err="1">
                <a:latin typeface="Courier" pitchFamily="2" charset="0"/>
              </a:rPr>
              <a:t>CascadeType.</a:t>
            </a:r>
            <a:r>
              <a:rPr lang="it-IT" sz="1000" i="1" dirty="0" err="1">
                <a:latin typeface="Courier" pitchFamily="2" charset="0"/>
              </a:rPr>
              <a:t>ALL</a:t>
            </a:r>
            <a:r>
              <a:rPr lang="it-IT" sz="1000" dirty="0">
                <a:latin typeface="Courier" pitchFamily="2" charset="0"/>
              </a:rPr>
              <a:t>, </a:t>
            </a:r>
            <a:r>
              <a:rPr lang="it-IT" sz="1000" dirty="0" err="1">
                <a:latin typeface="Courier" pitchFamily="2" charset="0"/>
              </a:rPr>
              <a:t>orphanRemoval</a:t>
            </a:r>
            <a:r>
              <a:rPr lang="it-IT" sz="1000" dirty="0">
                <a:latin typeface="Courier" pitchFamily="2" charset="0"/>
              </a:rPr>
              <a:t> = </a:t>
            </a:r>
            <a:r>
              <a:rPr lang="it-IT" sz="1000" dirty="0" err="1">
                <a:latin typeface="Courier" pitchFamily="2" charset="0"/>
              </a:rPr>
              <a:t>true</a:t>
            </a:r>
            <a:r>
              <a:rPr lang="it-IT" sz="1000" dirty="0">
                <a:latin typeface="Courier" pitchFamily="2" charset="0"/>
              </a:rPr>
              <a:t>, </a:t>
            </a:r>
            <a:r>
              <a:rPr lang="it-IT" sz="1000" dirty="0" err="1">
                <a:latin typeface="Courier" pitchFamily="2" charset="0"/>
              </a:rPr>
              <a:t>fetch</a:t>
            </a:r>
            <a:r>
              <a:rPr lang="it-IT" sz="1000" dirty="0">
                <a:latin typeface="Courier" pitchFamily="2" charset="0"/>
              </a:rPr>
              <a:t> = </a:t>
            </a:r>
            <a:r>
              <a:rPr lang="it-IT" sz="1000" dirty="0" err="1">
                <a:latin typeface="Courier" pitchFamily="2" charset="0"/>
              </a:rPr>
              <a:t>FetchType.</a:t>
            </a:r>
            <a:r>
              <a:rPr lang="it-IT" sz="1000" i="1" dirty="0" err="1">
                <a:latin typeface="Courier" pitchFamily="2" charset="0"/>
              </a:rPr>
              <a:t>LAZY</a:t>
            </a:r>
            <a:r>
              <a:rPr lang="it-IT" sz="1000" dirty="0">
                <a:latin typeface="Courier" pitchFamily="2" charset="0"/>
              </a:rPr>
              <a:t>)</a:t>
            </a:r>
            <a:br>
              <a:rPr lang="it-IT" sz="1000" dirty="0">
                <a:latin typeface="Courier" pitchFamily="2" charset="0"/>
              </a:rPr>
            </a:br>
            <a:r>
              <a:rPr lang="it-IT" sz="1000" dirty="0">
                <a:latin typeface="Courier" pitchFamily="2" charset="0"/>
              </a:rPr>
              <a:t>    private List&lt;</a:t>
            </a:r>
            <a:r>
              <a:rPr lang="it-IT" sz="1000" dirty="0" err="1">
                <a:latin typeface="Courier" pitchFamily="2" charset="0"/>
              </a:rPr>
              <a:t>UserOrder</a:t>
            </a:r>
            <a:r>
              <a:rPr lang="it-IT" sz="1000" dirty="0">
                <a:latin typeface="Courier" pitchFamily="2" charset="0"/>
              </a:rPr>
              <a:t>&gt; </a:t>
            </a:r>
            <a:r>
              <a:rPr lang="it-IT" sz="1000" dirty="0" err="1">
                <a:latin typeface="Courier" pitchFamily="2" charset="0"/>
              </a:rPr>
              <a:t>userOrders</a:t>
            </a:r>
            <a:r>
              <a:rPr lang="it-IT" sz="1000" dirty="0">
                <a:latin typeface="Courier" pitchFamily="2" charset="0"/>
              </a:rPr>
              <a:t>;</a:t>
            </a:r>
            <a:br>
              <a:rPr lang="it-IT" sz="1000" dirty="0">
                <a:latin typeface="Courier" pitchFamily="2" charset="0"/>
              </a:rPr>
            </a:br>
            <a:br>
              <a:rPr lang="it-IT" sz="1000" dirty="0">
                <a:latin typeface="Courier" pitchFamily="2" charset="0"/>
              </a:rPr>
            </a:br>
            <a:r>
              <a:rPr lang="it-IT" sz="1000" dirty="0">
                <a:latin typeface="Courier" pitchFamily="2" charset="0"/>
              </a:rPr>
              <a:t>    public User() {</a:t>
            </a:r>
            <a:br>
              <a:rPr lang="it-IT" sz="1000" dirty="0">
                <a:latin typeface="Courier" pitchFamily="2" charset="0"/>
              </a:rPr>
            </a:br>
            <a:r>
              <a:rPr lang="it-IT" sz="1000" dirty="0">
                <a:latin typeface="Courier" pitchFamily="2" charset="0"/>
              </a:rPr>
              <a:t>    }</a:t>
            </a:r>
            <a:br>
              <a:rPr lang="it-IT" sz="1000" dirty="0">
                <a:latin typeface="Courier" pitchFamily="2" charset="0"/>
              </a:rPr>
            </a:br>
            <a:br>
              <a:rPr lang="it-IT" sz="1000" dirty="0">
                <a:latin typeface="Courier" pitchFamily="2" charset="0"/>
              </a:rPr>
            </a:br>
            <a:r>
              <a:rPr lang="it-IT" sz="1000" dirty="0">
                <a:latin typeface="Courier" pitchFamily="2" charset="0"/>
              </a:rPr>
              <a:t>    public User(</a:t>
            </a:r>
            <a:r>
              <a:rPr lang="it-IT" sz="1000" dirty="0" err="1">
                <a:latin typeface="Courier" pitchFamily="2" charset="0"/>
              </a:rPr>
              <a:t>String</a:t>
            </a:r>
            <a:r>
              <a:rPr lang="it-IT" sz="1000" dirty="0">
                <a:latin typeface="Courier" pitchFamily="2" charset="0"/>
              </a:rPr>
              <a:t> username, </a:t>
            </a:r>
            <a:r>
              <a:rPr lang="it-IT" sz="1000" dirty="0" err="1">
                <a:latin typeface="Courier" pitchFamily="2" charset="0"/>
              </a:rPr>
              <a:t>String</a:t>
            </a:r>
            <a:r>
              <a:rPr lang="it-IT" sz="1000" dirty="0">
                <a:latin typeface="Courier" pitchFamily="2" charset="0"/>
              </a:rPr>
              <a:t> email, </a:t>
            </a:r>
            <a:r>
              <a:rPr lang="it-IT" sz="1000" dirty="0" err="1">
                <a:latin typeface="Courier" pitchFamily="2" charset="0"/>
              </a:rPr>
              <a:t>String</a:t>
            </a:r>
            <a:r>
              <a:rPr lang="it-IT" sz="1000" dirty="0">
                <a:latin typeface="Courier" pitchFamily="2" charset="0"/>
              </a:rPr>
              <a:t> password) {</a:t>
            </a:r>
            <a:br>
              <a:rPr lang="it-IT" sz="1000" dirty="0">
                <a:latin typeface="Courier" pitchFamily="2" charset="0"/>
              </a:rPr>
            </a:br>
            <a:r>
              <a:rPr lang="it-IT" sz="1000" dirty="0">
                <a:latin typeface="Courier" pitchFamily="2" charset="0"/>
              </a:rPr>
              <a:t>        </a:t>
            </a:r>
            <a:r>
              <a:rPr lang="it-IT" sz="1000" dirty="0" err="1">
                <a:latin typeface="Courier" pitchFamily="2" charset="0"/>
              </a:rPr>
              <a:t>this.username</a:t>
            </a:r>
            <a:r>
              <a:rPr lang="it-IT" sz="1000" dirty="0">
                <a:latin typeface="Courier" pitchFamily="2" charset="0"/>
              </a:rPr>
              <a:t> = username;</a:t>
            </a:r>
            <a:br>
              <a:rPr lang="it-IT" sz="1000" dirty="0">
                <a:latin typeface="Courier" pitchFamily="2" charset="0"/>
              </a:rPr>
            </a:br>
            <a:r>
              <a:rPr lang="it-IT" sz="1000" dirty="0">
                <a:latin typeface="Courier" pitchFamily="2" charset="0"/>
              </a:rPr>
              <a:t>        </a:t>
            </a:r>
            <a:r>
              <a:rPr lang="it-IT" sz="1000" dirty="0" err="1">
                <a:latin typeface="Courier" pitchFamily="2" charset="0"/>
              </a:rPr>
              <a:t>this.email</a:t>
            </a:r>
            <a:r>
              <a:rPr lang="it-IT" sz="1000" dirty="0">
                <a:latin typeface="Courier" pitchFamily="2" charset="0"/>
              </a:rPr>
              <a:t> = email;</a:t>
            </a:r>
            <a:br>
              <a:rPr lang="it-IT" sz="1000" dirty="0">
                <a:latin typeface="Courier" pitchFamily="2" charset="0"/>
              </a:rPr>
            </a:br>
            <a:r>
              <a:rPr lang="it-IT" sz="1000" dirty="0">
                <a:latin typeface="Courier" pitchFamily="2" charset="0"/>
              </a:rPr>
              <a:t>        </a:t>
            </a:r>
            <a:r>
              <a:rPr lang="it-IT" sz="1000" dirty="0" err="1">
                <a:latin typeface="Courier" pitchFamily="2" charset="0"/>
              </a:rPr>
              <a:t>this.password</a:t>
            </a:r>
            <a:r>
              <a:rPr lang="it-IT" sz="1000" dirty="0">
                <a:latin typeface="Courier" pitchFamily="2" charset="0"/>
              </a:rPr>
              <a:t> = password;</a:t>
            </a:r>
            <a:br>
              <a:rPr lang="it-IT" sz="1000" dirty="0">
                <a:latin typeface="Courier" pitchFamily="2" charset="0"/>
              </a:rPr>
            </a:br>
            <a:r>
              <a:rPr lang="it-IT" sz="1000" dirty="0">
                <a:latin typeface="Courier" pitchFamily="2" charset="0"/>
              </a:rPr>
              <a:t>        </a:t>
            </a:r>
            <a:r>
              <a:rPr lang="it-IT" sz="1000" dirty="0" err="1">
                <a:latin typeface="Courier" pitchFamily="2" charset="0"/>
              </a:rPr>
              <a:t>this.isInsolvent</a:t>
            </a:r>
            <a:r>
              <a:rPr lang="it-IT" sz="1000" dirty="0">
                <a:latin typeface="Courier" pitchFamily="2" charset="0"/>
              </a:rPr>
              <a:t> = false;</a:t>
            </a:r>
            <a:br>
              <a:rPr lang="it-IT" sz="1000" dirty="0">
                <a:latin typeface="Courier" pitchFamily="2" charset="0"/>
              </a:rPr>
            </a:br>
            <a:r>
              <a:rPr lang="it-IT" sz="1000" dirty="0">
                <a:latin typeface="Courier" pitchFamily="2" charset="0"/>
              </a:rPr>
              <a:t>        </a:t>
            </a:r>
            <a:r>
              <a:rPr lang="it-IT" sz="1000" dirty="0" err="1">
                <a:latin typeface="Courier" pitchFamily="2" charset="0"/>
              </a:rPr>
              <a:t>this.failedPayments</a:t>
            </a:r>
            <a:r>
              <a:rPr lang="it-IT" sz="1000" dirty="0">
                <a:latin typeface="Courier" pitchFamily="2" charset="0"/>
              </a:rPr>
              <a:t> = 0;</a:t>
            </a:r>
            <a:br>
              <a:rPr lang="it-IT" sz="1000" dirty="0">
                <a:latin typeface="Courier" pitchFamily="2" charset="0"/>
              </a:rPr>
            </a:br>
            <a:r>
              <a:rPr lang="it-IT" sz="1000" dirty="0">
                <a:latin typeface="Courier" pitchFamily="2" charset="0"/>
              </a:rPr>
              <a:t>    }</a:t>
            </a:r>
          </a:p>
        </p:txBody>
      </p:sp>
    </p:spTree>
    <p:extLst>
      <p:ext uri="{BB962C8B-B14F-4D97-AF65-F5344CB8AC3E}">
        <p14:creationId xmlns:p14="http://schemas.microsoft.com/office/powerpoint/2010/main" val="4611215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F82FF8A1-A777-5148-9559-9E7DC4B0314C}"/>
              </a:ext>
            </a:extLst>
          </p:cNvPr>
          <p:cNvSpPr txBox="1"/>
          <p:nvPr/>
        </p:nvSpPr>
        <p:spPr>
          <a:xfrm>
            <a:off x="290223" y="959093"/>
            <a:ext cx="8563555" cy="4939814"/>
          </a:xfrm>
          <a:prstGeom prst="rect">
            <a:avLst/>
          </a:prstGeom>
          <a:noFill/>
        </p:spPr>
        <p:txBody>
          <a:bodyPr wrap="square" rtlCol="0">
            <a:spAutoFit/>
          </a:bodyPr>
          <a:lstStyle/>
          <a:p>
            <a:r>
              <a:rPr lang="it-IT" sz="700" dirty="0">
                <a:latin typeface="Courier" pitchFamily="2" charset="0"/>
              </a:rPr>
              <a:t>@</a:t>
            </a:r>
            <a:r>
              <a:rPr lang="it-IT" sz="700" dirty="0" err="1">
                <a:latin typeface="Courier" pitchFamily="2" charset="0"/>
              </a:rPr>
              <a:t>Entity</a:t>
            </a:r>
            <a:br>
              <a:rPr lang="it-IT" sz="700" dirty="0">
                <a:latin typeface="Courier" pitchFamily="2" charset="0"/>
              </a:rPr>
            </a:br>
            <a:r>
              <a:rPr lang="it-IT" sz="700" dirty="0">
                <a:latin typeface="Courier" pitchFamily="2" charset="0"/>
              </a:rPr>
              <a:t>@</a:t>
            </a:r>
            <a:r>
              <a:rPr lang="it-IT" sz="700" dirty="0" err="1">
                <a:latin typeface="Courier" pitchFamily="2" charset="0"/>
              </a:rPr>
              <a:t>NamedQuery</a:t>
            </a:r>
            <a:r>
              <a:rPr lang="it-IT" sz="700" dirty="0">
                <a:latin typeface="Courier" pitchFamily="2" charset="0"/>
              </a:rPr>
              <a:t>(</a:t>
            </a:r>
            <a:r>
              <a:rPr lang="it-IT" sz="700" dirty="0" err="1">
                <a:latin typeface="Courier" pitchFamily="2" charset="0"/>
              </a:rPr>
              <a:t>name</a:t>
            </a:r>
            <a:r>
              <a:rPr lang="it-IT" sz="700" dirty="0">
                <a:latin typeface="Courier" pitchFamily="2" charset="0"/>
              </a:rPr>
              <a:t> = "</a:t>
            </a:r>
            <a:r>
              <a:rPr lang="it-IT" sz="700" dirty="0" err="1">
                <a:latin typeface="Courier" pitchFamily="2" charset="0"/>
              </a:rPr>
              <a:t>UserOrder.getInvalidOrdersByUser</a:t>
            </a:r>
            <a:r>
              <a:rPr lang="it-IT" sz="700" dirty="0">
                <a:latin typeface="Courier" pitchFamily="2" charset="0"/>
              </a:rPr>
              <a:t>", </a:t>
            </a:r>
            <a:r>
              <a:rPr lang="it-IT" sz="700" dirty="0" err="1">
                <a:latin typeface="Courier" pitchFamily="2" charset="0"/>
              </a:rPr>
              <a:t>query</a:t>
            </a:r>
            <a:r>
              <a:rPr lang="it-IT" sz="700" dirty="0">
                <a:latin typeface="Courier" pitchFamily="2" charset="0"/>
              </a:rPr>
              <a:t> = "SELECT o FROM </a:t>
            </a:r>
            <a:r>
              <a:rPr lang="it-IT" sz="700" dirty="0" err="1">
                <a:latin typeface="Courier" pitchFamily="2" charset="0"/>
              </a:rPr>
              <a:t>UserOrder</a:t>
            </a:r>
            <a:r>
              <a:rPr lang="it-IT" sz="700" dirty="0">
                <a:latin typeface="Courier" pitchFamily="2" charset="0"/>
              </a:rPr>
              <a:t> o WHERE </a:t>
            </a:r>
            <a:r>
              <a:rPr lang="it-IT" sz="700" dirty="0" err="1">
                <a:latin typeface="Courier" pitchFamily="2" charset="0"/>
              </a:rPr>
              <a:t>o.isValid</a:t>
            </a:r>
            <a:r>
              <a:rPr lang="it-IT" sz="700" dirty="0">
                <a:latin typeface="Courier" pitchFamily="2" charset="0"/>
              </a:rPr>
              <a:t> = 0 and </a:t>
            </a:r>
            <a:r>
              <a:rPr lang="it-IT" sz="700" dirty="0" err="1">
                <a:latin typeface="Courier" pitchFamily="2" charset="0"/>
              </a:rPr>
              <a:t>o.user</a:t>
            </a:r>
            <a:r>
              <a:rPr lang="it-IT" sz="700" dirty="0">
                <a:latin typeface="Courier" pitchFamily="2" charset="0"/>
              </a:rPr>
              <a:t> = ?1")</a:t>
            </a:r>
            <a:br>
              <a:rPr lang="it-IT" sz="700" dirty="0">
                <a:latin typeface="Courier" pitchFamily="2" charset="0"/>
              </a:rPr>
            </a:br>
            <a:r>
              <a:rPr lang="it-IT" sz="700" dirty="0">
                <a:latin typeface="Courier" pitchFamily="2" charset="0"/>
              </a:rPr>
              <a:t>@</a:t>
            </a:r>
            <a:r>
              <a:rPr lang="it-IT" sz="700" dirty="0" err="1">
                <a:latin typeface="Courier" pitchFamily="2" charset="0"/>
              </a:rPr>
              <a:t>NamedQuery</a:t>
            </a:r>
            <a:r>
              <a:rPr lang="it-IT" sz="700" dirty="0">
                <a:latin typeface="Courier" pitchFamily="2" charset="0"/>
              </a:rPr>
              <a:t>(</a:t>
            </a:r>
            <a:r>
              <a:rPr lang="it-IT" sz="700" dirty="0" err="1">
                <a:latin typeface="Courier" pitchFamily="2" charset="0"/>
              </a:rPr>
              <a:t>name</a:t>
            </a:r>
            <a:r>
              <a:rPr lang="it-IT" sz="700" dirty="0">
                <a:latin typeface="Courier" pitchFamily="2" charset="0"/>
              </a:rPr>
              <a:t> = "</a:t>
            </a:r>
            <a:r>
              <a:rPr lang="it-IT" sz="700" dirty="0" err="1">
                <a:latin typeface="Courier" pitchFamily="2" charset="0"/>
              </a:rPr>
              <a:t>UserOrder.getSumOfAllInvalidOrdersCostByUser</a:t>
            </a:r>
            <a:r>
              <a:rPr lang="it-IT" sz="700" dirty="0">
                <a:latin typeface="Courier" pitchFamily="2" charset="0"/>
              </a:rPr>
              <a:t>", </a:t>
            </a:r>
            <a:r>
              <a:rPr lang="it-IT" sz="700" dirty="0" err="1">
                <a:latin typeface="Courier" pitchFamily="2" charset="0"/>
              </a:rPr>
              <a:t>query</a:t>
            </a:r>
            <a:r>
              <a:rPr lang="it-IT" sz="700" dirty="0">
                <a:latin typeface="Courier" pitchFamily="2" charset="0"/>
              </a:rPr>
              <a:t> = "SELECT SUM(</a:t>
            </a:r>
            <a:r>
              <a:rPr lang="it-IT" sz="700" dirty="0" err="1">
                <a:latin typeface="Courier" pitchFamily="2" charset="0"/>
              </a:rPr>
              <a:t>o.totalValue</a:t>
            </a:r>
            <a:r>
              <a:rPr lang="it-IT" sz="700" dirty="0">
                <a:latin typeface="Courier" pitchFamily="2" charset="0"/>
              </a:rPr>
              <a:t>) FROM </a:t>
            </a:r>
            <a:r>
              <a:rPr lang="it-IT" sz="700" dirty="0" err="1">
                <a:latin typeface="Courier" pitchFamily="2" charset="0"/>
              </a:rPr>
              <a:t>UserOrder</a:t>
            </a:r>
            <a:r>
              <a:rPr lang="it-IT" sz="700" dirty="0">
                <a:latin typeface="Courier" pitchFamily="2" charset="0"/>
              </a:rPr>
              <a:t> o WHERE </a:t>
            </a:r>
            <a:r>
              <a:rPr lang="it-IT" sz="700" dirty="0" err="1">
                <a:latin typeface="Courier" pitchFamily="2" charset="0"/>
              </a:rPr>
              <a:t>o.isValid</a:t>
            </a:r>
            <a:r>
              <a:rPr lang="it-IT" sz="700" dirty="0">
                <a:latin typeface="Courier" pitchFamily="2" charset="0"/>
              </a:rPr>
              <a:t> = 0 and </a:t>
            </a:r>
            <a:r>
              <a:rPr lang="it-IT" sz="700" dirty="0" err="1">
                <a:latin typeface="Courier" pitchFamily="2" charset="0"/>
              </a:rPr>
              <a:t>o.user</a:t>
            </a:r>
            <a:r>
              <a:rPr lang="it-IT" sz="700" dirty="0">
                <a:latin typeface="Courier" pitchFamily="2" charset="0"/>
              </a:rPr>
              <a:t> = ?1")</a:t>
            </a:r>
            <a:br>
              <a:rPr lang="it-IT" sz="700" dirty="0">
                <a:latin typeface="Courier" pitchFamily="2" charset="0"/>
              </a:rPr>
            </a:br>
            <a:r>
              <a:rPr lang="it-IT" sz="700" dirty="0">
                <a:latin typeface="Courier" pitchFamily="2" charset="0"/>
              </a:rPr>
              <a:t>@</a:t>
            </a:r>
            <a:r>
              <a:rPr lang="it-IT" sz="700" dirty="0" err="1">
                <a:latin typeface="Courier" pitchFamily="2" charset="0"/>
              </a:rPr>
              <a:t>NamedQuery</a:t>
            </a:r>
            <a:r>
              <a:rPr lang="it-IT" sz="700" dirty="0">
                <a:latin typeface="Courier" pitchFamily="2" charset="0"/>
              </a:rPr>
              <a:t>(</a:t>
            </a:r>
            <a:r>
              <a:rPr lang="it-IT" sz="700" dirty="0" err="1">
                <a:latin typeface="Courier" pitchFamily="2" charset="0"/>
              </a:rPr>
              <a:t>name</a:t>
            </a:r>
            <a:r>
              <a:rPr lang="it-IT" sz="700" dirty="0">
                <a:latin typeface="Courier" pitchFamily="2" charset="0"/>
              </a:rPr>
              <a:t> = "</a:t>
            </a:r>
            <a:r>
              <a:rPr lang="it-IT" sz="700" dirty="0" err="1">
                <a:latin typeface="Courier" pitchFamily="2" charset="0"/>
              </a:rPr>
              <a:t>UserOrder.getNumberOfInvalidOrdersByUser</a:t>
            </a:r>
            <a:r>
              <a:rPr lang="it-IT" sz="700" dirty="0">
                <a:latin typeface="Courier" pitchFamily="2" charset="0"/>
              </a:rPr>
              <a:t>", </a:t>
            </a:r>
            <a:r>
              <a:rPr lang="it-IT" sz="700" dirty="0" err="1">
                <a:latin typeface="Courier" pitchFamily="2" charset="0"/>
              </a:rPr>
              <a:t>query</a:t>
            </a:r>
            <a:r>
              <a:rPr lang="it-IT" sz="700" dirty="0">
                <a:latin typeface="Courier" pitchFamily="2" charset="0"/>
              </a:rPr>
              <a:t> = "SELECT COUNT(</a:t>
            </a:r>
            <a:r>
              <a:rPr lang="it-IT" sz="700" dirty="0" err="1">
                <a:latin typeface="Courier" pitchFamily="2" charset="0"/>
              </a:rPr>
              <a:t>o.id</a:t>
            </a:r>
            <a:r>
              <a:rPr lang="it-IT" sz="700" dirty="0">
                <a:latin typeface="Courier" pitchFamily="2" charset="0"/>
              </a:rPr>
              <a:t>) FROM </a:t>
            </a:r>
            <a:r>
              <a:rPr lang="it-IT" sz="700" dirty="0" err="1">
                <a:latin typeface="Courier" pitchFamily="2" charset="0"/>
              </a:rPr>
              <a:t>UserOrder</a:t>
            </a:r>
            <a:r>
              <a:rPr lang="it-IT" sz="700" dirty="0">
                <a:latin typeface="Courier" pitchFamily="2" charset="0"/>
              </a:rPr>
              <a:t> o WHERE </a:t>
            </a:r>
            <a:r>
              <a:rPr lang="it-IT" sz="700" dirty="0" err="1">
                <a:latin typeface="Courier" pitchFamily="2" charset="0"/>
              </a:rPr>
              <a:t>o.isValid</a:t>
            </a:r>
            <a:r>
              <a:rPr lang="it-IT" sz="700" dirty="0">
                <a:latin typeface="Courier" pitchFamily="2" charset="0"/>
              </a:rPr>
              <a:t> = 0 and </a:t>
            </a:r>
            <a:r>
              <a:rPr lang="it-IT" sz="700" dirty="0" err="1">
                <a:latin typeface="Courier" pitchFamily="2" charset="0"/>
              </a:rPr>
              <a:t>o.user</a:t>
            </a:r>
            <a:r>
              <a:rPr lang="it-IT" sz="700" dirty="0">
                <a:latin typeface="Courier" pitchFamily="2" charset="0"/>
              </a:rPr>
              <a:t> = ?1")</a:t>
            </a:r>
            <a:br>
              <a:rPr lang="it-IT" sz="700" dirty="0">
                <a:latin typeface="Courier" pitchFamily="2" charset="0"/>
              </a:rPr>
            </a:br>
            <a:r>
              <a:rPr lang="it-IT" sz="700" dirty="0">
                <a:latin typeface="Courier" pitchFamily="2" charset="0"/>
              </a:rPr>
              <a:t>@</a:t>
            </a:r>
            <a:r>
              <a:rPr lang="it-IT" sz="700" dirty="0" err="1">
                <a:latin typeface="Courier" pitchFamily="2" charset="0"/>
              </a:rPr>
              <a:t>NamedQuery</a:t>
            </a:r>
            <a:r>
              <a:rPr lang="it-IT" sz="700" dirty="0">
                <a:latin typeface="Courier" pitchFamily="2" charset="0"/>
              </a:rPr>
              <a:t>(</a:t>
            </a:r>
            <a:r>
              <a:rPr lang="it-IT" sz="700" dirty="0" err="1">
                <a:latin typeface="Courier" pitchFamily="2" charset="0"/>
              </a:rPr>
              <a:t>name</a:t>
            </a:r>
            <a:r>
              <a:rPr lang="it-IT" sz="700" dirty="0">
                <a:latin typeface="Courier" pitchFamily="2" charset="0"/>
              </a:rPr>
              <a:t> = "</a:t>
            </a:r>
            <a:r>
              <a:rPr lang="it-IT" sz="700" dirty="0" err="1">
                <a:latin typeface="Courier" pitchFamily="2" charset="0"/>
              </a:rPr>
              <a:t>UserOrder.findAllInvalids</a:t>
            </a:r>
            <a:r>
              <a:rPr lang="it-IT" sz="700" dirty="0">
                <a:latin typeface="Courier" pitchFamily="2" charset="0"/>
              </a:rPr>
              <a:t>", </a:t>
            </a:r>
            <a:r>
              <a:rPr lang="it-IT" sz="700" dirty="0" err="1">
                <a:latin typeface="Courier" pitchFamily="2" charset="0"/>
              </a:rPr>
              <a:t>query</a:t>
            </a:r>
            <a:r>
              <a:rPr lang="it-IT" sz="700" dirty="0">
                <a:latin typeface="Courier" pitchFamily="2" charset="0"/>
              </a:rPr>
              <a:t> = "SELECT o FROM </a:t>
            </a:r>
            <a:r>
              <a:rPr lang="it-IT" sz="700" dirty="0" err="1">
                <a:latin typeface="Courier" pitchFamily="2" charset="0"/>
              </a:rPr>
              <a:t>UserOrder</a:t>
            </a:r>
            <a:r>
              <a:rPr lang="it-IT" sz="700" dirty="0">
                <a:latin typeface="Courier" pitchFamily="2" charset="0"/>
              </a:rPr>
              <a:t> o WHERE </a:t>
            </a:r>
            <a:r>
              <a:rPr lang="it-IT" sz="700" dirty="0" err="1">
                <a:latin typeface="Courier" pitchFamily="2" charset="0"/>
              </a:rPr>
              <a:t>o.isValid</a:t>
            </a:r>
            <a:r>
              <a:rPr lang="it-IT" sz="700" dirty="0">
                <a:latin typeface="Courier" pitchFamily="2" charset="0"/>
              </a:rPr>
              <a:t> = 0")</a:t>
            </a:r>
            <a:br>
              <a:rPr lang="it-IT" sz="700" dirty="0">
                <a:latin typeface="Courier" pitchFamily="2" charset="0"/>
              </a:rPr>
            </a:br>
            <a:r>
              <a:rPr lang="it-IT" sz="700" dirty="0">
                <a:latin typeface="Courier" pitchFamily="2" charset="0"/>
              </a:rPr>
              <a:t>public </a:t>
            </a:r>
            <a:r>
              <a:rPr lang="it-IT" sz="700" dirty="0" err="1">
                <a:latin typeface="Courier" pitchFamily="2" charset="0"/>
              </a:rPr>
              <a:t>class</a:t>
            </a:r>
            <a:r>
              <a:rPr lang="it-IT" sz="700" dirty="0">
                <a:latin typeface="Courier" pitchFamily="2" charset="0"/>
              </a:rPr>
              <a:t> </a:t>
            </a:r>
            <a:r>
              <a:rPr lang="it-IT" sz="700" dirty="0" err="1">
                <a:latin typeface="Courier" pitchFamily="2" charset="0"/>
              </a:rPr>
              <a:t>UserOrder</a:t>
            </a:r>
            <a:r>
              <a:rPr lang="it-IT" sz="700" dirty="0">
                <a:latin typeface="Courier" pitchFamily="2" charset="0"/>
              </a:rPr>
              <a:t> {</a:t>
            </a:r>
            <a:br>
              <a:rPr lang="it-IT" sz="700" dirty="0">
                <a:latin typeface="Courier" pitchFamily="2" charset="0"/>
              </a:rPr>
            </a:br>
            <a:br>
              <a:rPr lang="it-IT" sz="700" dirty="0">
                <a:latin typeface="Courier" pitchFamily="2" charset="0"/>
              </a:rPr>
            </a:br>
            <a:r>
              <a:rPr lang="it-IT" sz="700" dirty="0">
                <a:latin typeface="Courier" pitchFamily="2" charset="0"/>
              </a:rPr>
              <a:t>    @Id</a:t>
            </a:r>
            <a:br>
              <a:rPr lang="it-IT" sz="700" dirty="0">
                <a:latin typeface="Courier" pitchFamily="2" charset="0"/>
              </a:rPr>
            </a:br>
            <a:r>
              <a:rPr lang="it-IT" sz="700" dirty="0">
                <a:latin typeface="Courier" pitchFamily="2" charset="0"/>
              </a:rPr>
              <a:t>    @</a:t>
            </a:r>
            <a:r>
              <a:rPr lang="it-IT" sz="700" dirty="0" err="1">
                <a:latin typeface="Courier" pitchFamily="2" charset="0"/>
              </a:rPr>
              <a:t>GeneratedValue</a:t>
            </a:r>
            <a:r>
              <a:rPr lang="it-IT" sz="700" dirty="0">
                <a:latin typeface="Courier" pitchFamily="2" charset="0"/>
              </a:rPr>
              <a:t>(</a:t>
            </a:r>
            <a:r>
              <a:rPr lang="it-IT" sz="700" dirty="0" err="1">
                <a:latin typeface="Courier" pitchFamily="2" charset="0"/>
              </a:rPr>
              <a:t>strategy</a:t>
            </a:r>
            <a:r>
              <a:rPr lang="it-IT" sz="700" dirty="0">
                <a:latin typeface="Courier" pitchFamily="2" charset="0"/>
              </a:rPr>
              <a:t> = </a:t>
            </a:r>
            <a:r>
              <a:rPr lang="it-IT" sz="700" dirty="0" err="1">
                <a:latin typeface="Courier" pitchFamily="2" charset="0"/>
              </a:rPr>
              <a:t>GenerationType.</a:t>
            </a:r>
            <a:r>
              <a:rPr lang="it-IT" sz="700" i="1" dirty="0" err="1">
                <a:latin typeface="Courier" pitchFamily="2" charset="0"/>
              </a:rPr>
              <a:t>IDENTITY</a:t>
            </a:r>
            <a:r>
              <a:rPr lang="it-IT" sz="700" dirty="0">
                <a:latin typeface="Courier" pitchFamily="2" charset="0"/>
              </a:rPr>
              <a:t>)</a:t>
            </a:r>
            <a:br>
              <a:rPr lang="it-IT" sz="700" dirty="0">
                <a:latin typeface="Courier" pitchFamily="2" charset="0"/>
              </a:rPr>
            </a:br>
            <a:r>
              <a:rPr lang="it-IT" sz="700" dirty="0">
                <a:latin typeface="Courier" pitchFamily="2" charset="0"/>
              </a:rPr>
              <a:t>    private Long id;</a:t>
            </a:r>
            <a:br>
              <a:rPr lang="it-IT" sz="700" dirty="0">
                <a:latin typeface="Courier" pitchFamily="2" charset="0"/>
              </a:rPr>
            </a:br>
            <a:r>
              <a:rPr lang="it-IT" sz="700" dirty="0">
                <a:latin typeface="Courier" pitchFamily="2" charset="0"/>
              </a:rPr>
              <a:t>    @</a:t>
            </a:r>
            <a:r>
              <a:rPr lang="it-IT" sz="700" dirty="0" err="1">
                <a:latin typeface="Courier" pitchFamily="2" charset="0"/>
              </a:rPr>
              <a:t>Temporal</a:t>
            </a:r>
            <a:r>
              <a:rPr lang="it-IT" sz="700" dirty="0">
                <a:latin typeface="Courier" pitchFamily="2" charset="0"/>
              </a:rPr>
              <a:t>(</a:t>
            </a:r>
            <a:r>
              <a:rPr lang="it-IT" sz="700" dirty="0" err="1">
                <a:latin typeface="Courier" pitchFamily="2" charset="0"/>
              </a:rPr>
              <a:t>TemporalType.</a:t>
            </a:r>
            <a:r>
              <a:rPr lang="it-IT" sz="700" i="1" dirty="0" err="1">
                <a:latin typeface="Courier" pitchFamily="2" charset="0"/>
              </a:rPr>
              <a:t>DATE</a:t>
            </a:r>
            <a:r>
              <a:rPr lang="it-IT" sz="700" dirty="0">
                <a:latin typeface="Courier" pitchFamily="2" charset="0"/>
              </a:rPr>
              <a:t>)</a:t>
            </a:r>
            <a:br>
              <a:rPr lang="it-IT" sz="700" dirty="0">
                <a:latin typeface="Courier" pitchFamily="2" charset="0"/>
              </a:rPr>
            </a:br>
            <a:r>
              <a:rPr lang="it-IT" sz="700" dirty="0">
                <a:latin typeface="Courier" pitchFamily="2" charset="0"/>
              </a:rPr>
              <a:t>    private Date </a:t>
            </a:r>
            <a:r>
              <a:rPr lang="it-IT" sz="700" dirty="0" err="1">
                <a:latin typeface="Courier" pitchFamily="2" charset="0"/>
              </a:rPr>
              <a:t>dateOfCreation</a:t>
            </a:r>
            <a:r>
              <a:rPr lang="it-IT" sz="700" dirty="0">
                <a:latin typeface="Courier" pitchFamily="2" charset="0"/>
              </a:rPr>
              <a:t>;</a:t>
            </a:r>
            <a:br>
              <a:rPr lang="it-IT" sz="700" dirty="0">
                <a:latin typeface="Courier" pitchFamily="2" charset="0"/>
              </a:rPr>
            </a:br>
            <a:r>
              <a:rPr lang="it-IT" sz="700" dirty="0">
                <a:latin typeface="Courier" pitchFamily="2" charset="0"/>
              </a:rPr>
              <a:t>    @</a:t>
            </a:r>
            <a:r>
              <a:rPr lang="it-IT" sz="700" dirty="0" err="1">
                <a:latin typeface="Courier" pitchFamily="2" charset="0"/>
              </a:rPr>
              <a:t>Temporal</a:t>
            </a:r>
            <a:r>
              <a:rPr lang="it-IT" sz="700" dirty="0">
                <a:latin typeface="Courier" pitchFamily="2" charset="0"/>
              </a:rPr>
              <a:t>(</a:t>
            </a:r>
            <a:r>
              <a:rPr lang="it-IT" sz="700" dirty="0" err="1">
                <a:latin typeface="Courier" pitchFamily="2" charset="0"/>
              </a:rPr>
              <a:t>TemporalType.</a:t>
            </a:r>
            <a:r>
              <a:rPr lang="it-IT" sz="700" i="1" dirty="0" err="1">
                <a:latin typeface="Courier" pitchFamily="2" charset="0"/>
              </a:rPr>
              <a:t>TIME</a:t>
            </a:r>
            <a:r>
              <a:rPr lang="it-IT" sz="700" dirty="0">
                <a:latin typeface="Courier" pitchFamily="2" charset="0"/>
              </a:rPr>
              <a:t>)</a:t>
            </a:r>
            <a:br>
              <a:rPr lang="it-IT" sz="700" dirty="0">
                <a:latin typeface="Courier" pitchFamily="2" charset="0"/>
              </a:rPr>
            </a:br>
            <a:r>
              <a:rPr lang="it-IT" sz="700" dirty="0">
                <a:latin typeface="Courier" pitchFamily="2" charset="0"/>
              </a:rPr>
              <a:t>    private Date </a:t>
            </a:r>
            <a:r>
              <a:rPr lang="it-IT" sz="700" dirty="0" err="1">
                <a:latin typeface="Courier" pitchFamily="2" charset="0"/>
              </a:rPr>
              <a:t>hourOfCreation</a:t>
            </a:r>
            <a:r>
              <a:rPr lang="it-IT" sz="700" dirty="0">
                <a:latin typeface="Courier" pitchFamily="2" charset="0"/>
              </a:rPr>
              <a:t>;</a:t>
            </a:r>
            <a:br>
              <a:rPr lang="it-IT" sz="700" dirty="0">
                <a:latin typeface="Courier" pitchFamily="2" charset="0"/>
              </a:rPr>
            </a:br>
            <a:r>
              <a:rPr lang="it-IT" sz="700" dirty="0">
                <a:latin typeface="Courier" pitchFamily="2" charset="0"/>
              </a:rPr>
              <a:t>    private </a:t>
            </a:r>
            <a:r>
              <a:rPr lang="it-IT" sz="700" dirty="0" err="1">
                <a:latin typeface="Courier" pitchFamily="2" charset="0"/>
              </a:rPr>
              <a:t>BigDecimal</a:t>
            </a:r>
            <a:r>
              <a:rPr lang="it-IT" sz="700" dirty="0">
                <a:latin typeface="Courier" pitchFamily="2" charset="0"/>
              </a:rPr>
              <a:t> </a:t>
            </a:r>
            <a:r>
              <a:rPr lang="it-IT" sz="700" dirty="0" err="1">
                <a:latin typeface="Courier" pitchFamily="2" charset="0"/>
              </a:rPr>
              <a:t>totalValue</a:t>
            </a:r>
            <a:r>
              <a:rPr lang="it-IT" sz="700" dirty="0">
                <a:latin typeface="Courier" pitchFamily="2" charset="0"/>
              </a:rPr>
              <a:t>;</a:t>
            </a:r>
            <a:br>
              <a:rPr lang="it-IT" sz="700" dirty="0">
                <a:latin typeface="Courier" pitchFamily="2" charset="0"/>
              </a:rPr>
            </a:br>
            <a:r>
              <a:rPr lang="it-IT" sz="700" dirty="0">
                <a:latin typeface="Courier" pitchFamily="2" charset="0"/>
              </a:rPr>
              <a:t>    @</a:t>
            </a:r>
            <a:r>
              <a:rPr lang="it-IT" sz="700" dirty="0" err="1">
                <a:latin typeface="Courier" pitchFamily="2" charset="0"/>
              </a:rPr>
              <a:t>Temporal</a:t>
            </a:r>
            <a:r>
              <a:rPr lang="it-IT" sz="700" dirty="0">
                <a:latin typeface="Courier" pitchFamily="2" charset="0"/>
              </a:rPr>
              <a:t>(</a:t>
            </a:r>
            <a:r>
              <a:rPr lang="it-IT" sz="700" dirty="0" err="1">
                <a:latin typeface="Courier" pitchFamily="2" charset="0"/>
              </a:rPr>
              <a:t>TemporalType.</a:t>
            </a:r>
            <a:r>
              <a:rPr lang="it-IT" sz="700" i="1" dirty="0" err="1">
                <a:latin typeface="Courier" pitchFamily="2" charset="0"/>
              </a:rPr>
              <a:t>DATE</a:t>
            </a:r>
            <a:r>
              <a:rPr lang="it-IT" sz="700" dirty="0">
                <a:latin typeface="Courier" pitchFamily="2" charset="0"/>
              </a:rPr>
              <a:t>)</a:t>
            </a:r>
            <a:br>
              <a:rPr lang="it-IT" sz="700" dirty="0">
                <a:latin typeface="Courier" pitchFamily="2" charset="0"/>
              </a:rPr>
            </a:br>
            <a:r>
              <a:rPr lang="it-IT" sz="700" dirty="0">
                <a:latin typeface="Courier" pitchFamily="2" charset="0"/>
              </a:rPr>
              <a:t>    private Date </a:t>
            </a:r>
            <a:r>
              <a:rPr lang="it-IT" sz="700" dirty="0" err="1">
                <a:latin typeface="Courier" pitchFamily="2" charset="0"/>
              </a:rPr>
              <a:t>startDateOfSubscription</a:t>
            </a:r>
            <a:r>
              <a:rPr lang="it-IT" sz="700" dirty="0">
                <a:latin typeface="Courier" pitchFamily="2" charset="0"/>
              </a:rPr>
              <a:t>;</a:t>
            </a:r>
            <a:br>
              <a:rPr lang="it-IT" sz="700" dirty="0">
                <a:latin typeface="Courier" pitchFamily="2" charset="0"/>
              </a:rPr>
            </a:br>
            <a:r>
              <a:rPr lang="it-IT" sz="700" dirty="0">
                <a:latin typeface="Courier" pitchFamily="2" charset="0"/>
              </a:rPr>
              <a:t>    @</a:t>
            </a:r>
            <a:r>
              <a:rPr lang="it-IT" sz="700" dirty="0" err="1">
                <a:latin typeface="Courier" pitchFamily="2" charset="0"/>
              </a:rPr>
              <a:t>Column</a:t>
            </a:r>
            <a:r>
              <a:rPr lang="it-IT" sz="700" dirty="0">
                <a:latin typeface="Courier" pitchFamily="2" charset="0"/>
              </a:rPr>
              <a:t>(</a:t>
            </a:r>
            <a:r>
              <a:rPr lang="it-IT" sz="700" dirty="0" err="1">
                <a:latin typeface="Courier" pitchFamily="2" charset="0"/>
              </a:rPr>
              <a:t>columnDefinition</a:t>
            </a:r>
            <a:r>
              <a:rPr lang="it-IT" sz="700" dirty="0">
                <a:latin typeface="Courier" pitchFamily="2" charset="0"/>
              </a:rPr>
              <a:t> = "TINYINT", </a:t>
            </a:r>
            <a:r>
              <a:rPr lang="it-IT" sz="700" dirty="0" err="1">
                <a:latin typeface="Courier" pitchFamily="2" charset="0"/>
              </a:rPr>
              <a:t>length</a:t>
            </a:r>
            <a:r>
              <a:rPr lang="it-IT" sz="700" dirty="0">
                <a:latin typeface="Courier" pitchFamily="2" charset="0"/>
              </a:rPr>
              <a:t> = 1)</a:t>
            </a:r>
            <a:br>
              <a:rPr lang="it-IT" sz="700" dirty="0">
                <a:latin typeface="Courier" pitchFamily="2" charset="0"/>
              </a:rPr>
            </a:br>
            <a:r>
              <a:rPr lang="it-IT" sz="700" dirty="0">
                <a:latin typeface="Courier" pitchFamily="2" charset="0"/>
              </a:rPr>
              <a:t>    private </a:t>
            </a:r>
            <a:r>
              <a:rPr lang="it-IT" sz="700" dirty="0" err="1">
                <a:latin typeface="Courier" pitchFamily="2" charset="0"/>
              </a:rPr>
              <a:t>boolean</a:t>
            </a:r>
            <a:r>
              <a:rPr lang="it-IT" sz="700" dirty="0">
                <a:latin typeface="Courier" pitchFamily="2" charset="0"/>
              </a:rPr>
              <a:t> </a:t>
            </a:r>
            <a:r>
              <a:rPr lang="it-IT" sz="700" dirty="0" err="1">
                <a:latin typeface="Courier" pitchFamily="2" charset="0"/>
              </a:rPr>
              <a:t>isValid</a:t>
            </a:r>
            <a:r>
              <a:rPr lang="it-IT" sz="700" dirty="0">
                <a:latin typeface="Courier" pitchFamily="2" charset="0"/>
              </a:rPr>
              <a:t>;</a:t>
            </a:r>
            <a:br>
              <a:rPr lang="it-IT" sz="700" dirty="0">
                <a:latin typeface="Courier" pitchFamily="2" charset="0"/>
              </a:rPr>
            </a:br>
            <a:br>
              <a:rPr lang="it-IT" sz="700" dirty="0">
                <a:latin typeface="Courier" pitchFamily="2" charset="0"/>
              </a:rPr>
            </a:br>
            <a:r>
              <a:rPr lang="it-IT" sz="700" dirty="0">
                <a:latin typeface="Courier" pitchFamily="2" charset="0"/>
              </a:rPr>
              <a:t>    @</a:t>
            </a:r>
            <a:r>
              <a:rPr lang="it-IT" sz="700" dirty="0" err="1">
                <a:latin typeface="Courier" pitchFamily="2" charset="0"/>
              </a:rPr>
              <a:t>ManyToOne</a:t>
            </a:r>
            <a:r>
              <a:rPr lang="it-IT" sz="700" dirty="0">
                <a:latin typeface="Courier" pitchFamily="2" charset="0"/>
              </a:rPr>
              <a:t>(</a:t>
            </a:r>
            <a:r>
              <a:rPr lang="it-IT" sz="700" dirty="0" err="1">
                <a:latin typeface="Courier" pitchFamily="2" charset="0"/>
              </a:rPr>
              <a:t>fetch</a:t>
            </a:r>
            <a:r>
              <a:rPr lang="it-IT" sz="700" dirty="0">
                <a:latin typeface="Courier" pitchFamily="2" charset="0"/>
              </a:rPr>
              <a:t> = </a:t>
            </a:r>
            <a:r>
              <a:rPr lang="it-IT" sz="700" dirty="0" err="1">
                <a:latin typeface="Courier" pitchFamily="2" charset="0"/>
              </a:rPr>
              <a:t>FetchType.</a:t>
            </a:r>
            <a:r>
              <a:rPr lang="it-IT" sz="700" i="1" dirty="0" err="1">
                <a:latin typeface="Courier" pitchFamily="2" charset="0"/>
              </a:rPr>
              <a:t>EAGER</a:t>
            </a:r>
            <a:r>
              <a:rPr lang="it-IT" sz="700" dirty="0">
                <a:latin typeface="Courier" pitchFamily="2" charset="0"/>
              </a:rPr>
              <a:t>)</a:t>
            </a:r>
            <a:br>
              <a:rPr lang="it-IT" sz="700" dirty="0">
                <a:latin typeface="Courier" pitchFamily="2" charset="0"/>
              </a:rPr>
            </a:br>
            <a:r>
              <a:rPr lang="it-IT" sz="700" dirty="0">
                <a:latin typeface="Courier" pitchFamily="2" charset="0"/>
              </a:rPr>
              <a:t>    @</a:t>
            </a:r>
            <a:r>
              <a:rPr lang="it-IT" sz="700" dirty="0" err="1">
                <a:latin typeface="Courier" pitchFamily="2" charset="0"/>
              </a:rPr>
              <a:t>JoinColumn</a:t>
            </a:r>
            <a:r>
              <a:rPr lang="it-IT" sz="700" dirty="0">
                <a:latin typeface="Courier" pitchFamily="2" charset="0"/>
              </a:rPr>
              <a:t>(</a:t>
            </a:r>
            <a:r>
              <a:rPr lang="it-IT" sz="700" dirty="0" err="1">
                <a:latin typeface="Courier" pitchFamily="2" charset="0"/>
              </a:rPr>
              <a:t>name</a:t>
            </a:r>
            <a:r>
              <a:rPr lang="it-IT" sz="700" dirty="0">
                <a:latin typeface="Courier" pitchFamily="2" charset="0"/>
              </a:rPr>
              <a:t> = "</a:t>
            </a:r>
            <a:r>
              <a:rPr lang="it-IT" sz="700" dirty="0" err="1">
                <a:latin typeface="Courier" pitchFamily="2" charset="0"/>
              </a:rPr>
              <a:t>userUsernameFK</a:t>
            </a:r>
            <a:r>
              <a:rPr lang="it-IT" sz="700" dirty="0">
                <a:latin typeface="Courier" pitchFamily="2" charset="0"/>
              </a:rPr>
              <a:t>")</a:t>
            </a:r>
            <a:br>
              <a:rPr lang="it-IT" sz="700" dirty="0">
                <a:latin typeface="Courier" pitchFamily="2" charset="0"/>
              </a:rPr>
            </a:br>
            <a:r>
              <a:rPr lang="it-IT" sz="700" dirty="0">
                <a:latin typeface="Courier" pitchFamily="2" charset="0"/>
              </a:rPr>
              <a:t>    private User </a:t>
            </a:r>
            <a:r>
              <a:rPr lang="it-IT" sz="700" dirty="0" err="1">
                <a:latin typeface="Courier" pitchFamily="2" charset="0"/>
              </a:rPr>
              <a:t>user</a:t>
            </a:r>
            <a:r>
              <a:rPr lang="it-IT" sz="700" dirty="0">
                <a:latin typeface="Courier" pitchFamily="2" charset="0"/>
              </a:rPr>
              <a:t>;</a:t>
            </a:r>
            <a:br>
              <a:rPr lang="it-IT" sz="700" dirty="0">
                <a:latin typeface="Courier" pitchFamily="2" charset="0"/>
              </a:rPr>
            </a:br>
            <a:br>
              <a:rPr lang="it-IT" sz="700" dirty="0">
                <a:latin typeface="Courier" pitchFamily="2" charset="0"/>
              </a:rPr>
            </a:br>
            <a:r>
              <a:rPr lang="it-IT" sz="700" dirty="0">
                <a:latin typeface="Courier" pitchFamily="2" charset="0"/>
              </a:rPr>
              <a:t>    @</a:t>
            </a:r>
            <a:r>
              <a:rPr lang="it-IT" sz="700" dirty="0" err="1">
                <a:latin typeface="Courier" pitchFamily="2" charset="0"/>
              </a:rPr>
              <a:t>ManyToOne</a:t>
            </a:r>
            <a:r>
              <a:rPr lang="it-IT" sz="700" dirty="0">
                <a:latin typeface="Courier" pitchFamily="2" charset="0"/>
              </a:rPr>
              <a:t>(</a:t>
            </a:r>
            <a:r>
              <a:rPr lang="it-IT" sz="700" dirty="0" err="1">
                <a:latin typeface="Courier" pitchFamily="2" charset="0"/>
              </a:rPr>
              <a:t>fetch</a:t>
            </a:r>
            <a:r>
              <a:rPr lang="it-IT" sz="700" dirty="0">
                <a:latin typeface="Courier" pitchFamily="2" charset="0"/>
              </a:rPr>
              <a:t> = </a:t>
            </a:r>
            <a:r>
              <a:rPr lang="it-IT" sz="700" dirty="0" err="1">
                <a:latin typeface="Courier" pitchFamily="2" charset="0"/>
              </a:rPr>
              <a:t>FetchType.</a:t>
            </a:r>
            <a:r>
              <a:rPr lang="it-IT" sz="700" i="1" dirty="0" err="1">
                <a:latin typeface="Courier" pitchFamily="2" charset="0"/>
              </a:rPr>
              <a:t>EAGER</a:t>
            </a:r>
            <a:r>
              <a:rPr lang="it-IT" sz="700" dirty="0">
                <a:latin typeface="Courier" pitchFamily="2" charset="0"/>
              </a:rPr>
              <a:t>)</a:t>
            </a:r>
            <a:br>
              <a:rPr lang="it-IT" sz="700" dirty="0">
                <a:latin typeface="Courier" pitchFamily="2" charset="0"/>
              </a:rPr>
            </a:br>
            <a:r>
              <a:rPr lang="it-IT" sz="700" dirty="0">
                <a:latin typeface="Courier" pitchFamily="2" charset="0"/>
              </a:rPr>
              <a:t>    @</a:t>
            </a:r>
            <a:r>
              <a:rPr lang="it-IT" sz="700" dirty="0" err="1">
                <a:latin typeface="Courier" pitchFamily="2" charset="0"/>
              </a:rPr>
              <a:t>JoinColumn</a:t>
            </a:r>
            <a:r>
              <a:rPr lang="it-IT" sz="700" dirty="0">
                <a:latin typeface="Courier" pitchFamily="2" charset="0"/>
              </a:rPr>
              <a:t>(</a:t>
            </a:r>
            <a:r>
              <a:rPr lang="it-IT" sz="700" dirty="0" err="1">
                <a:latin typeface="Courier" pitchFamily="2" charset="0"/>
              </a:rPr>
              <a:t>name</a:t>
            </a:r>
            <a:r>
              <a:rPr lang="it-IT" sz="700" dirty="0">
                <a:latin typeface="Courier" pitchFamily="2" charset="0"/>
              </a:rPr>
              <a:t> = "</a:t>
            </a:r>
            <a:r>
              <a:rPr lang="it-IT" sz="700" dirty="0" err="1">
                <a:latin typeface="Courier" pitchFamily="2" charset="0"/>
              </a:rPr>
              <a:t>servicePackageIdFK</a:t>
            </a:r>
            <a:r>
              <a:rPr lang="it-IT" sz="700" dirty="0">
                <a:latin typeface="Courier" pitchFamily="2" charset="0"/>
              </a:rPr>
              <a:t>")</a:t>
            </a:r>
            <a:br>
              <a:rPr lang="it-IT" sz="700" dirty="0">
                <a:latin typeface="Courier" pitchFamily="2" charset="0"/>
              </a:rPr>
            </a:br>
            <a:r>
              <a:rPr lang="it-IT" sz="700" dirty="0">
                <a:latin typeface="Courier" pitchFamily="2" charset="0"/>
              </a:rPr>
              <a:t>    private </a:t>
            </a:r>
            <a:r>
              <a:rPr lang="it-IT" sz="700" dirty="0" err="1">
                <a:latin typeface="Courier" pitchFamily="2" charset="0"/>
              </a:rPr>
              <a:t>ServicePackage</a:t>
            </a:r>
            <a:r>
              <a:rPr lang="it-IT" sz="700" dirty="0">
                <a:latin typeface="Courier" pitchFamily="2" charset="0"/>
              </a:rPr>
              <a:t> </a:t>
            </a:r>
            <a:r>
              <a:rPr lang="it-IT" sz="700" dirty="0" err="1">
                <a:latin typeface="Courier" pitchFamily="2" charset="0"/>
              </a:rPr>
              <a:t>servicePackage</a:t>
            </a:r>
            <a:r>
              <a:rPr lang="it-IT" sz="700" dirty="0">
                <a:latin typeface="Courier" pitchFamily="2" charset="0"/>
              </a:rPr>
              <a:t>;</a:t>
            </a:r>
            <a:br>
              <a:rPr lang="it-IT" sz="700" dirty="0">
                <a:latin typeface="Courier" pitchFamily="2" charset="0"/>
              </a:rPr>
            </a:br>
            <a:br>
              <a:rPr lang="it-IT" sz="700" dirty="0">
                <a:latin typeface="Courier" pitchFamily="2" charset="0"/>
              </a:rPr>
            </a:br>
            <a:r>
              <a:rPr lang="it-IT" sz="700" dirty="0">
                <a:latin typeface="Courier" pitchFamily="2" charset="0"/>
              </a:rPr>
              <a:t>    @</a:t>
            </a:r>
            <a:r>
              <a:rPr lang="it-IT" sz="700" dirty="0" err="1">
                <a:latin typeface="Courier" pitchFamily="2" charset="0"/>
              </a:rPr>
              <a:t>ManyToOne</a:t>
            </a:r>
            <a:r>
              <a:rPr lang="it-IT" sz="700" dirty="0">
                <a:latin typeface="Courier" pitchFamily="2" charset="0"/>
              </a:rPr>
              <a:t>(</a:t>
            </a:r>
            <a:r>
              <a:rPr lang="it-IT" sz="700" dirty="0" err="1">
                <a:latin typeface="Courier" pitchFamily="2" charset="0"/>
              </a:rPr>
              <a:t>fetch</a:t>
            </a:r>
            <a:r>
              <a:rPr lang="it-IT" sz="700" dirty="0">
                <a:latin typeface="Courier" pitchFamily="2" charset="0"/>
              </a:rPr>
              <a:t> = </a:t>
            </a:r>
            <a:r>
              <a:rPr lang="it-IT" sz="700" dirty="0" err="1">
                <a:latin typeface="Courier" pitchFamily="2" charset="0"/>
              </a:rPr>
              <a:t>FetchType.</a:t>
            </a:r>
            <a:r>
              <a:rPr lang="it-IT" sz="700" i="1" dirty="0" err="1">
                <a:latin typeface="Courier" pitchFamily="2" charset="0"/>
              </a:rPr>
              <a:t>EAGER</a:t>
            </a:r>
            <a:r>
              <a:rPr lang="it-IT" sz="700" dirty="0">
                <a:latin typeface="Courier" pitchFamily="2" charset="0"/>
              </a:rPr>
              <a:t>)</a:t>
            </a:r>
            <a:br>
              <a:rPr lang="it-IT" sz="700" dirty="0">
                <a:latin typeface="Courier" pitchFamily="2" charset="0"/>
              </a:rPr>
            </a:br>
            <a:r>
              <a:rPr lang="it-IT" sz="700" dirty="0">
                <a:latin typeface="Courier" pitchFamily="2" charset="0"/>
              </a:rPr>
              <a:t>    @</a:t>
            </a:r>
            <a:r>
              <a:rPr lang="it-IT" sz="700" dirty="0" err="1">
                <a:latin typeface="Courier" pitchFamily="2" charset="0"/>
              </a:rPr>
              <a:t>JoinColumn</a:t>
            </a:r>
            <a:r>
              <a:rPr lang="it-IT" sz="700" dirty="0">
                <a:latin typeface="Courier" pitchFamily="2" charset="0"/>
              </a:rPr>
              <a:t>(</a:t>
            </a:r>
            <a:r>
              <a:rPr lang="it-IT" sz="700" dirty="0" err="1">
                <a:latin typeface="Courier" pitchFamily="2" charset="0"/>
              </a:rPr>
              <a:t>name</a:t>
            </a:r>
            <a:r>
              <a:rPr lang="it-IT" sz="700" dirty="0">
                <a:latin typeface="Courier" pitchFamily="2" charset="0"/>
              </a:rPr>
              <a:t> = "</a:t>
            </a:r>
            <a:r>
              <a:rPr lang="it-IT" sz="700" dirty="0" err="1">
                <a:latin typeface="Courier" pitchFamily="2" charset="0"/>
              </a:rPr>
              <a:t>validityPeriodIdFK</a:t>
            </a:r>
            <a:r>
              <a:rPr lang="it-IT" sz="700" dirty="0">
                <a:latin typeface="Courier" pitchFamily="2" charset="0"/>
              </a:rPr>
              <a:t>")</a:t>
            </a:r>
            <a:br>
              <a:rPr lang="it-IT" sz="700" dirty="0">
                <a:latin typeface="Courier" pitchFamily="2" charset="0"/>
              </a:rPr>
            </a:br>
            <a:r>
              <a:rPr lang="it-IT" sz="700" dirty="0">
                <a:latin typeface="Courier" pitchFamily="2" charset="0"/>
              </a:rPr>
              <a:t>    private </a:t>
            </a:r>
            <a:r>
              <a:rPr lang="it-IT" sz="700" dirty="0" err="1">
                <a:latin typeface="Courier" pitchFamily="2" charset="0"/>
              </a:rPr>
              <a:t>ValidityPeriod</a:t>
            </a:r>
            <a:r>
              <a:rPr lang="it-IT" sz="700" dirty="0">
                <a:latin typeface="Courier" pitchFamily="2" charset="0"/>
              </a:rPr>
              <a:t> </a:t>
            </a:r>
            <a:r>
              <a:rPr lang="it-IT" sz="700" dirty="0" err="1">
                <a:latin typeface="Courier" pitchFamily="2" charset="0"/>
              </a:rPr>
              <a:t>validityPeriod</a:t>
            </a:r>
            <a:r>
              <a:rPr lang="it-IT" sz="700" dirty="0">
                <a:latin typeface="Courier" pitchFamily="2" charset="0"/>
              </a:rPr>
              <a:t>;</a:t>
            </a:r>
            <a:br>
              <a:rPr lang="it-IT" sz="700" dirty="0">
                <a:latin typeface="Courier" pitchFamily="2" charset="0"/>
              </a:rPr>
            </a:br>
            <a:br>
              <a:rPr lang="it-IT" sz="700" dirty="0">
                <a:latin typeface="Courier" pitchFamily="2" charset="0"/>
              </a:rPr>
            </a:br>
            <a:r>
              <a:rPr lang="it-IT" sz="700" dirty="0">
                <a:latin typeface="Courier" pitchFamily="2" charset="0"/>
              </a:rPr>
              <a:t>    @</a:t>
            </a:r>
            <a:r>
              <a:rPr lang="it-IT" sz="700" dirty="0" err="1">
                <a:latin typeface="Courier" pitchFamily="2" charset="0"/>
              </a:rPr>
              <a:t>ManyToMany</a:t>
            </a:r>
            <a:r>
              <a:rPr lang="it-IT" sz="700" dirty="0">
                <a:latin typeface="Courier" pitchFamily="2" charset="0"/>
              </a:rPr>
              <a:t>(</a:t>
            </a:r>
            <a:r>
              <a:rPr lang="it-IT" sz="700" dirty="0" err="1">
                <a:latin typeface="Courier" pitchFamily="2" charset="0"/>
              </a:rPr>
              <a:t>fetch</a:t>
            </a:r>
            <a:r>
              <a:rPr lang="it-IT" sz="700" dirty="0">
                <a:latin typeface="Courier" pitchFamily="2" charset="0"/>
              </a:rPr>
              <a:t> = </a:t>
            </a:r>
            <a:r>
              <a:rPr lang="it-IT" sz="700" dirty="0" err="1">
                <a:latin typeface="Courier" pitchFamily="2" charset="0"/>
              </a:rPr>
              <a:t>FetchType.</a:t>
            </a:r>
            <a:r>
              <a:rPr lang="it-IT" sz="700" i="1" dirty="0" err="1">
                <a:latin typeface="Courier" pitchFamily="2" charset="0"/>
              </a:rPr>
              <a:t>LAZY</a:t>
            </a:r>
            <a:r>
              <a:rPr lang="it-IT" sz="700" dirty="0">
                <a:latin typeface="Courier" pitchFamily="2" charset="0"/>
              </a:rPr>
              <a:t>)</a:t>
            </a:r>
            <a:br>
              <a:rPr lang="it-IT" sz="700" dirty="0">
                <a:latin typeface="Courier" pitchFamily="2" charset="0"/>
              </a:rPr>
            </a:br>
            <a:r>
              <a:rPr lang="it-IT" sz="700" dirty="0">
                <a:latin typeface="Courier" pitchFamily="2" charset="0"/>
              </a:rPr>
              <a:t>    @</a:t>
            </a:r>
            <a:r>
              <a:rPr lang="it-IT" sz="700" dirty="0" err="1">
                <a:latin typeface="Courier" pitchFamily="2" charset="0"/>
              </a:rPr>
              <a:t>JoinTable</a:t>
            </a:r>
            <a:r>
              <a:rPr lang="it-IT" sz="700" dirty="0">
                <a:latin typeface="Courier" pitchFamily="2" charset="0"/>
              </a:rPr>
              <a:t>(</a:t>
            </a:r>
            <a:br>
              <a:rPr lang="it-IT" sz="700" dirty="0">
                <a:latin typeface="Courier" pitchFamily="2" charset="0"/>
              </a:rPr>
            </a:br>
            <a:r>
              <a:rPr lang="it-IT" sz="700" dirty="0">
                <a:latin typeface="Courier" pitchFamily="2" charset="0"/>
              </a:rPr>
              <a:t>            </a:t>
            </a:r>
            <a:r>
              <a:rPr lang="it-IT" sz="700" dirty="0" err="1">
                <a:latin typeface="Courier" pitchFamily="2" charset="0"/>
              </a:rPr>
              <a:t>name</a:t>
            </a:r>
            <a:r>
              <a:rPr lang="it-IT" sz="700" dirty="0">
                <a:latin typeface="Courier" pitchFamily="2" charset="0"/>
              </a:rPr>
              <a:t> = "</a:t>
            </a:r>
            <a:r>
              <a:rPr lang="it-IT" sz="700" dirty="0" err="1">
                <a:latin typeface="Courier" pitchFamily="2" charset="0"/>
              </a:rPr>
              <a:t>userOrderJTOptionalProduct</a:t>
            </a:r>
            <a:r>
              <a:rPr lang="it-IT" sz="700" dirty="0">
                <a:latin typeface="Courier" pitchFamily="2" charset="0"/>
              </a:rPr>
              <a:t>",</a:t>
            </a:r>
            <a:br>
              <a:rPr lang="it-IT" sz="700" dirty="0">
                <a:latin typeface="Courier" pitchFamily="2" charset="0"/>
              </a:rPr>
            </a:br>
            <a:r>
              <a:rPr lang="it-IT" sz="700" dirty="0">
                <a:latin typeface="Courier" pitchFamily="2" charset="0"/>
              </a:rPr>
              <a:t>            </a:t>
            </a:r>
            <a:r>
              <a:rPr lang="it-IT" sz="700" dirty="0" err="1">
                <a:latin typeface="Courier" pitchFamily="2" charset="0"/>
              </a:rPr>
              <a:t>joinColumns</a:t>
            </a:r>
            <a:r>
              <a:rPr lang="it-IT" sz="700" dirty="0">
                <a:latin typeface="Courier" pitchFamily="2" charset="0"/>
              </a:rPr>
              <a:t> = @</a:t>
            </a:r>
            <a:r>
              <a:rPr lang="it-IT" sz="700" dirty="0" err="1">
                <a:latin typeface="Courier" pitchFamily="2" charset="0"/>
              </a:rPr>
              <a:t>JoinColumn</a:t>
            </a:r>
            <a:r>
              <a:rPr lang="it-IT" sz="700" dirty="0">
                <a:latin typeface="Courier" pitchFamily="2" charset="0"/>
              </a:rPr>
              <a:t>(</a:t>
            </a:r>
            <a:r>
              <a:rPr lang="it-IT" sz="700" dirty="0" err="1">
                <a:latin typeface="Courier" pitchFamily="2" charset="0"/>
              </a:rPr>
              <a:t>name</a:t>
            </a:r>
            <a:r>
              <a:rPr lang="it-IT" sz="700" dirty="0">
                <a:latin typeface="Courier" pitchFamily="2" charset="0"/>
              </a:rPr>
              <a:t> = "</a:t>
            </a:r>
            <a:r>
              <a:rPr lang="it-IT" sz="700" dirty="0" err="1">
                <a:latin typeface="Courier" pitchFamily="2" charset="0"/>
              </a:rPr>
              <a:t>userOrderIdFK</a:t>
            </a:r>
            <a:r>
              <a:rPr lang="it-IT" sz="700" dirty="0">
                <a:latin typeface="Courier" pitchFamily="2" charset="0"/>
              </a:rPr>
              <a:t>"),</a:t>
            </a:r>
            <a:br>
              <a:rPr lang="it-IT" sz="700" dirty="0">
                <a:latin typeface="Courier" pitchFamily="2" charset="0"/>
              </a:rPr>
            </a:br>
            <a:r>
              <a:rPr lang="it-IT" sz="700" dirty="0">
                <a:latin typeface="Courier" pitchFamily="2" charset="0"/>
              </a:rPr>
              <a:t>            </a:t>
            </a:r>
            <a:r>
              <a:rPr lang="it-IT" sz="700" dirty="0" err="1">
                <a:latin typeface="Courier" pitchFamily="2" charset="0"/>
              </a:rPr>
              <a:t>inverseJoinColumns</a:t>
            </a:r>
            <a:r>
              <a:rPr lang="it-IT" sz="700" dirty="0">
                <a:latin typeface="Courier" pitchFamily="2" charset="0"/>
              </a:rPr>
              <a:t> = @</a:t>
            </a:r>
            <a:r>
              <a:rPr lang="it-IT" sz="700" dirty="0" err="1">
                <a:latin typeface="Courier" pitchFamily="2" charset="0"/>
              </a:rPr>
              <a:t>JoinColumn</a:t>
            </a:r>
            <a:r>
              <a:rPr lang="it-IT" sz="700" dirty="0">
                <a:latin typeface="Courier" pitchFamily="2" charset="0"/>
              </a:rPr>
              <a:t>(</a:t>
            </a:r>
            <a:r>
              <a:rPr lang="it-IT" sz="700" dirty="0" err="1">
                <a:latin typeface="Courier" pitchFamily="2" charset="0"/>
              </a:rPr>
              <a:t>name</a:t>
            </a:r>
            <a:r>
              <a:rPr lang="it-IT" sz="700" dirty="0">
                <a:latin typeface="Courier" pitchFamily="2" charset="0"/>
              </a:rPr>
              <a:t> = "</a:t>
            </a:r>
            <a:r>
              <a:rPr lang="it-IT" sz="700" dirty="0" err="1">
                <a:latin typeface="Courier" pitchFamily="2" charset="0"/>
              </a:rPr>
              <a:t>optionalProductIdFK</a:t>
            </a:r>
            <a:r>
              <a:rPr lang="it-IT" sz="700" dirty="0">
                <a:latin typeface="Courier" pitchFamily="2" charset="0"/>
              </a:rPr>
              <a:t>"))</a:t>
            </a:r>
            <a:br>
              <a:rPr lang="it-IT" sz="700" dirty="0">
                <a:latin typeface="Courier" pitchFamily="2" charset="0"/>
              </a:rPr>
            </a:br>
            <a:r>
              <a:rPr lang="it-IT" sz="700" dirty="0">
                <a:latin typeface="Courier" pitchFamily="2" charset="0"/>
              </a:rPr>
              <a:t>    private List&lt;</a:t>
            </a:r>
            <a:r>
              <a:rPr lang="it-IT" sz="700" dirty="0" err="1">
                <a:latin typeface="Courier" pitchFamily="2" charset="0"/>
              </a:rPr>
              <a:t>OptionalProduct</a:t>
            </a:r>
            <a:r>
              <a:rPr lang="it-IT" sz="700" dirty="0">
                <a:latin typeface="Courier" pitchFamily="2" charset="0"/>
              </a:rPr>
              <a:t>&gt; </a:t>
            </a:r>
            <a:r>
              <a:rPr lang="it-IT" sz="700" dirty="0" err="1">
                <a:latin typeface="Courier" pitchFamily="2" charset="0"/>
              </a:rPr>
              <a:t>optionalProducts</a:t>
            </a:r>
            <a:r>
              <a:rPr lang="it-IT" sz="700" dirty="0">
                <a:latin typeface="Courier" pitchFamily="2" charset="0"/>
              </a:rPr>
              <a:t>;</a:t>
            </a:r>
            <a:br>
              <a:rPr lang="it-IT" sz="700" dirty="0">
                <a:latin typeface="Courier" pitchFamily="2" charset="0"/>
              </a:rPr>
            </a:br>
            <a:br>
              <a:rPr lang="it-IT" sz="700" dirty="0">
                <a:latin typeface="Courier" pitchFamily="2" charset="0"/>
              </a:rPr>
            </a:br>
            <a:r>
              <a:rPr lang="it-IT" sz="700" dirty="0">
                <a:latin typeface="Courier" pitchFamily="2" charset="0"/>
              </a:rPr>
              <a:t>    @</a:t>
            </a:r>
            <a:r>
              <a:rPr lang="it-IT" sz="700" dirty="0" err="1">
                <a:latin typeface="Courier" pitchFamily="2" charset="0"/>
              </a:rPr>
              <a:t>OneToOne</a:t>
            </a:r>
            <a:r>
              <a:rPr lang="it-IT" sz="700" dirty="0">
                <a:latin typeface="Courier" pitchFamily="2" charset="0"/>
              </a:rPr>
              <a:t>(</a:t>
            </a:r>
            <a:r>
              <a:rPr lang="it-IT" sz="700" dirty="0" err="1">
                <a:latin typeface="Courier" pitchFamily="2" charset="0"/>
              </a:rPr>
              <a:t>mappedBy</a:t>
            </a:r>
            <a:r>
              <a:rPr lang="it-IT" sz="700" dirty="0">
                <a:latin typeface="Courier" pitchFamily="2" charset="0"/>
              </a:rPr>
              <a:t> = "</a:t>
            </a:r>
            <a:r>
              <a:rPr lang="it-IT" sz="700" dirty="0" err="1">
                <a:latin typeface="Courier" pitchFamily="2" charset="0"/>
              </a:rPr>
              <a:t>userOrder</a:t>
            </a:r>
            <a:r>
              <a:rPr lang="it-IT" sz="700" dirty="0">
                <a:latin typeface="Courier" pitchFamily="2" charset="0"/>
              </a:rPr>
              <a:t>", </a:t>
            </a:r>
            <a:r>
              <a:rPr lang="it-IT" sz="700" dirty="0" err="1">
                <a:latin typeface="Courier" pitchFamily="2" charset="0"/>
              </a:rPr>
              <a:t>fetch</a:t>
            </a:r>
            <a:r>
              <a:rPr lang="it-IT" sz="700" dirty="0">
                <a:latin typeface="Courier" pitchFamily="2" charset="0"/>
              </a:rPr>
              <a:t> = </a:t>
            </a:r>
            <a:r>
              <a:rPr lang="it-IT" sz="700" dirty="0" err="1">
                <a:latin typeface="Courier" pitchFamily="2" charset="0"/>
              </a:rPr>
              <a:t>FetchType.</a:t>
            </a:r>
            <a:r>
              <a:rPr lang="it-IT" sz="700" i="1" dirty="0" err="1">
                <a:latin typeface="Courier" pitchFamily="2" charset="0"/>
              </a:rPr>
              <a:t>EAGER</a:t>
            </a:r>
            <a:r>
              <a:rPr lang="it-IT" sz="700" dirty="0">
                <a:latin typeface="Courier" pitchFamily="2" charset="0"/>
              </a:rPr>
              <a:t>, </a:t>
            </a:r>
            <a:r>
              <a:rPr lang="it-IT" sz="700" dirty="0" err="1">
                <a:latin typeface="Courier" pitchFamily="2" charset="0"/>
              </a:rPr>
              <a:t>cascade</a:t>
            </a:r>
            <a:r>
              <a:rPr lang="it-IT" sz="700" dirty="0">
                <a:latin typeface="Courier" pitchFamily="2" charset="0"/>
              </a:rPr>
              <a:t> = </a:t>
            </a:r>
            <a:r>
              <a:rPr lang="it-IT" sz="700" dirty="0" err="1">
                <a:latin typeface="Courier" pitchFamily="2" charset="0"/>
              </a:rPr>
              <a:t>CascadeType.</a:t>
            </a:r>
            <a:r>
              <a:rPr lang="it-IT" sz="700" i="1" dirty="0" err="1">
                <a:latin typeface="Courier" pitchFamily="2" charset="0"/>
              </a:rPr>
              <a:t>ALL</a:t>
            </a:r>
            <a:r>
              <a:rPr lang="it-IT" sz="700" dirty="0">
                <a:latin typeface="Courier" pitchFamily="2" charset="0"/>
              </a:rPr>
              <a:t>)</a:t>
            </a:r>
            <a:br>
              <a:rPr lang="it-IT" sz="700" dirty="0">
                <a:latin typeface="Courier" pitchFamily="2" charset="0"/>
              </a:rPr>
            </a:br>
            <a:r>
              <a:rPr lang="it-IT" sz="700" dirty="0">
                <a:latin typeface="Courier" pitchFamily="2" charset="0"/>
              </a:rPr>
              <a:t>    private </a:t>
            </a:r>
            <a:r>
              <a:rPr lang="it-IT" sz="700" dirty="0" err="1">
                <a:latin typeface="Courier" pitchFamily="2" charset="0"/>
              </a:rPr>
              <a:t>ActivationSchedule</a:t>
            </a:r>
            <a:r>
              <a:rPr lang="it-IT" sz="700" dirty="0">
                <a:latin typeface="Courier" pitchFamily="2" charset="0"/>
              </a:rPr>
              <a:t> </a:t>
            </a:r>
            <a:r>
              <a:rPr lang="it-IT" sz="700" dirty="0" err="1">
                <a:latin typeface="Courier" pitchFamily="2" charset="0"/>
              </a:rPr>
              <a:t>activationSchedule</a:t>
            </a:r>
            <a:r>
              <a:rPr lang="it-IT" sz="700" dirty="0">
                <a:latin typeface="Courier" pitchFamily="2" charset="0"/>
              </a:rPr>
              <a:t>;</a:t>
            </a:r>
            <a:br>
              <a:rPr lang="it-IT" sz="700" dirty="0">
                <a:latin typeface="Courier" pitchFamily="2" charset="0"/>
              </a:rPr>
            </a:br>
            <a:br>
              <a:rPr lang="it-IT" sz="700" dirty="0">
                <a:latin typeface="Courier" pitchFamily="2" charset="0"/>
              </a:rPr>
            </a:br>
            <a:r>
              <a:rPr lang="it-IT" sz="700" dirty="0">
                <a:latin typeface="Courier" pitchFamily="2" charset="0"/>
              </a:rPr>
              <a:t>    public </a:t>
            </a:r>
            <a:r>
              <a:rPr lang="it-IT" sz="700" dirty="0" err="1">
                <a:latin typeface="Courier" pitchFamily="2" charset="0"/>
              </a:rPr>
              <a:t>UserOrder</a:t>
            </a:r>
            <a:r>
              <a:rPr lang="it-IT" sz="700" dirty="0">
                <a:latin typeface="Courier" pitchFamily="2" charset="0"/>
              </a:rPr>
              <a:t>() {</a:t>
            </a:r>
            <a:br>
              <a:rPr lang="it-IT" sz="700" dirty="0">
                <a:latin typeface="Courier" pitchFamily="2" charset="0"/>
              </a:rPr>
            </a:br>
            <a:r>
              <a:rPr lang="it-IT" sz="700" dirty="0">
                <a:latin typeface="Courier" pitchFamily="2" charset="0"/>
              </a:rPr>
              <a:t>    }</a:t>
            </a:r>
            <a:br>
              <a:rPr lang="it-IT" sz="700" dirty="0">
                <a:latin typeface="Courier" pitchFamily="2" charset="0"/>
              </a:rPr>
            </a:br>
            <a:endParaRPr lang="it-IT" sz="700" dirty="0">
              <a:latin typeface="Courier" pitchFamily="2" charset="0"/>
            </a:endParaRPr>
          </a:p>
        </p:txBody>
      </p:sp>
    </p:spTree>
    <p:extLst>
      <p:ext uri="{BB962C8B-B14F-4D97-AF65-F5344CB8AC3E}">
        <p14:creationId xmlns:p14="http://schemas.microsoft.com/office/powerpoint/2010/main" val="21633990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F82FF8A1-A777-5148-9559-9E7DC4B0314C}"/>
              </a:ext>
            </a:extLst>
          </p:cNvPr>
          <p:cNvSpPr txBox="1"/>
          <p:nvPr/>
        </p:nvSpPr>
        <p:spPr>
          <a:xfrm>
            <a:off x="59635" y="1613119"/>
            <a:ext cx="9024730" cy="3631763"/>
          </a:xfrm>
          <a:prstGeom prst="rect">
            <a:avLst/>
          </a:prstGeom>
          <a:noFill/>
        </p:spPr>
        <p:txBody>
          <a:bodyPr wrap="square" rtlCol="0">
            <a:spAutoFit/>
          </a:bodyPr>
          <a:lstStyle/>
          <a:p>
            <a:r>
              <a:rPr lang="it-IT" sz="1000" dirty="0">
                <a:latin typeface="Courier" pitchFamily="2" charset="0"/>
              </a:rPr>
              <a:t>@</a:t>
            </a:r>
            <a:r>
              <a:rPr lang="it-IT" sz="1000" dirty="0" err="1">
                <a:latin typeface="Courier" pitchFamily="2" charset="0"/>
              </a:rPr>
              <a:t>Entity</a:t>
            </a:r>
            <a:br>
              <a:rPr lang="it-IT" sz="1000" dirty="0">
                <a:latin typeface="Courier" pitchFamily="2" charset="0"/>
              </a:rPr>
            </a:br>
            <a:r>
              <a:rPr lang="it-IT" sz="1000" dirty="0">
                <a:latin typeface="Courier" pitchFamily="2" charset="0"/>
              </a:rPr>
              <a:t>@</a:t>
            </a:r>
            <a:r>
              <a:rPr lang="it-IT" sz="1000" dirty="0" err="1">
                <a:latin typeface="Courier" pitchFamily="2" charset="0"/>
              </a:rPr>
              <a:t>NamedQuery</a:t>
            </a:r>
            <a:r>
              <a:rPr lang="it-IT" sz="1000" dirty="0">
                <a:latin typeface="Courier" pitchFamily="2" charset="0"/>
              </a:rPr>
              <a:t>(</a:t>
            </a:r>
            <a:r>
              <a:rPr lang="it-IT" sz="1000" dirty="0" err="1">
                <a:latin typeface="Courier" pitchFamily="2" charset="0"/>
              </a:rPr>
              <a:t>name</a:t>
            </a:r>
            <a:r>
              <a:rPr lang="it-IT" sz="1000" dirty="0">
                <a:latin typeface="Courier" pitchFamily="2" charset="0"/>
              </a:rPr>
              <a:t> = "</a:t>
            </a:r>
            <a:r>
              <a:rPr lang="it-IT" sz="1000" dirty="0" err="1">
                <a:latin typeface="Courier" pitchFamily="2" charset="0"/>
              </a:rPr>
              <a:t>ValidityPeriod.findAll</a:t>
            </a:r>
            <a:r>
              <a:rPr lang="it-IT" sz="1000" dirty="0">
                <a:latin typeface="Courier" pitchFamily="2" charset="0"/>
              </a:rPr>
              <a:t>", </a:t>
            </a:r>
            <a:r>
              <a:rPr lang="it-IT" sz="1000" dirty="0" err="1">
                <a:latin typeface="Courier" pitchFamily="2" charset="0"/>
              </a:rPr>
              <a:t>query</a:t>
            </a:r>
            <a:r>
              <a:rPr lang="it-IT" sz="1000" dirty="0">
                <a:latin typeface="Courier" pitchFamily="2" charset="0"/>
              </a:rPr>
              <a:t> = "SELECT v FROM </a:t>
            </a:r>
            <a:r>
              <a:rPr lang="it-IT" sz="1000" dirty="0" err="1">
                <a:latin typeface="Courier" pitchFamily="2" charset="0"/>
              </a:rPr>
              <a:t>ValidityPeriod</a:t>
            </a:r>
            <a:r>
              <a:rPr lang="it-IT" sz="1000" dirty="0">
                <a:latin typeface="Courier" pitchFamily="2" charset="0"/>
              </a:rPr>
              <a:t> v")</a:t>
            </a:r>
            <a:br>
              <a:rPr lang="it-IT" sz="1000" dirty="0">
                <a:latin typeface="Courier" pitchFamily="2" charset="0"/>
              </a:rPr>
            </a:br>
            <a:r>
              <a:rPr lang="it-IT" sz="1000" dirty="0">
                <a:latin typeface="Courier" pitchFamily="2" charset="0"/>
              </a:rPr>
              <a:t>public </a:t>
            </a:r>
            <a:r>
              <a:rPr lang="it-IT" sz="1000" dirty="0" err="1">
                <a:latin typeface="Courier" pitchFamily="2" charset="0"/>
              </a:rPr>
              <a:t>class</a:t>
            </a:r>
            <a:r>
              <a:rPr lang="it-IT" sz="1000" dirty="0">
                <a:latin typeface="Courier" pitchFamily="2" charset="0"/>
              </a:rPr>
              <a:t> </a:t>
            </a:r>
            <a:r>
              <a:rPr lang="it-IT" sz="1000" dirty="0" err="1">
                <a:latin typeface="Courier" pitchFamily="2" charset="0"/>
              </a:rPr>
              <a:t>ValidityPeriod</a:t>
            </a:r>
            <a:r>
              <a:rPr lang="it-IT" sz="1000" dirty="0">
                <a:latin typeface="Courier" pitchFamily="2" charset="0"/>
              </a:rPr>
              <a:t> {</a:t>
            </a:r>
            <a:br>
              <a:rPr lang="it-IT" sz="1000" dirty="0">
                <a:latin typeface="Courier" pitchFamily="2" charset="0"/>
              </a:rPr>
            </a:br>
            <a:br>
              <a:rPr lang="it-IT" sz="1000" dirty="0">
                <a:latin typeface="Courier" pitchFamily="2" charset="0"/>
              </a:rPr>
            </a:br>
            <a:r>
              <a:rPr lang="it-IT" sz="1000" dirty="0">
                <a:latin typeface="Courier" pitchFamily="2" charset="0"/>
              </a:rPr>
              <a:t>    @Id</a:t>
            </a:r>
            <a:br>
              <a:rPr lang="it-IT" sz="1000" dirty="0">
                <a:latin typeface="Courier" pitchFamily="2" charset="0"/>
              </a:rPr>
            </a:br>
            <a:r>
              <a:rPr lang="it-IT" sz="1000" dirty="0">
                <a:latin typeface="Courier" pitchFamily="2" charset="0"/>
              </a:rPr>
              <a:t>    @</a:t>
            </a:r>
            <a:r>
              <a:rPr lang="it-IT" sz="1000" dirty="0" err="1">
                <a:latin typeface="Courier" pitchFamily="2" charset="0"/>
              </a:rPr>
              <a:t>GeneratedValue</a:t>
            </a:r>
            <a:r>
              <a:rPr lang="it-IT" sz="1000" dirty="0">
                <a:latin typeface="Courier" pitchFamily="2" charset="0"/>
              </a:rPr>
              <a:t>(</a:t>
            </a:r>
            <a:r>
              <a:rPr lang="it-IT" sz="1000" dirty="0" err="1">
                <a:latin typeface="Courier" pitchFamily="2" charset="0"/>
              </a:rPr>
              <a:t>strategy</a:t>
            </a:r>
            <a:r>
              <a:rPr lang="it-IT" sz="1000" dirty="0">
                <a:latin typeface="Courier" pitchFamily="2" charset="0"/>
              </a:rPr>
              <a:t> = </a:t>
            </a:r>
            <a:r>
              <a:rPr lang="it-IT" sz="1000" dirty="0" err="1">
                <a:latin typeface="Courier" pitchFamily="2" charset="0"/>
              </a:rPr>
              <a:t>GenerationType.</a:t>
            </a:r>
            <a:r>
              <a:rPr lang="it-IT" sz="1000" i="1" dirty="0" err="1">
                <a:latin typeface="Courier" pitchFamily="2" charset="0"/>
              </a:rPr>
              <a:t>IDENTITY</a:t>
            </a:r>
            <a:r>
              <a:rPr lang="it-IT" sz="1000" dirty="0">
                <a:latin typeface="Courier" pitchFamily="2" charset="0"/>
              </a:rPr>
              <a:t>)</a:t>
            </a:r>
            <a:br>
              <a:rPr lang="it-IT" sz="1000" dirty="0">
                <a:latin typeface="Courier" pitchFamily="2" charset="0"/>
              </a:rPr>
            </a:br>
            <a:r>
              <a:rPr lang="it-IT" sz="1000" dirty="0">
                <a:latin typeface="Courier" pitchFamily="2" charset="0"/>
              </a:rPr>
              <a:t>    private Long id;</a:t>
            </a:r>
            <a:br>
              <a:rPr lang="it-IT" sz="1000" dirty="0">
                <a:latin typeface="Courier" pitchFamily="2" charset="0"/>
              </a:rPr>
            </a:br>
            <a:r>
              <a:rPr lang="it-IT" sz="1000" dirty="0">
                <a:latin typeface="Courier" pitchFamily="2" charset="0"/>
              </a:rPr>
              <a:t>    private </a:t>
            </a:r>
            <a:r>
              <a:rPr lang="it-IT" sz="1000" dirty="0" err="1">
                <a:latin typeface="Courier" pitchFamily="2" charset="0"/>
              </a:rPr>
              <a:t>int</a:t>
            </a:r>
            <a:r>
              <a:rPr lang="it-IT" sz="1000" dirty="0">
                <a:latin typeface="Courier" pitchFamily="2" charset="0"/>
              </a:rPr>
              <a:t> </a:t>
            </a:r>
            <a:r>
              <a:rPr lang="it-IT" sz="1000" dirty="0" err="1">
                <a:latin typeface="Courier" pitchFamily="2" charset="0"/>
              </a:rPr>
              <a:t>numberOfMonths</a:t>
            </a:r>
            <a:r>
              <a:rPr lang="it-IT" sz="1000" dirty="0">
                <a:latin typeface="Courier" pitchFamily="2" charset="0"/>
              </a:rPr>
              <a:t>;</a:t>
            </a:r>
            <a:br>
              <a:rPr lang="it-IT" sz="1000" dirty="0">
                <a:latin typeface="Courier" pitchFamily="2" charset="0"/>
              </a:rPr>
            </a:br>
            <a:r>
              <a:rPr lang="it-IT" sz="1000" dirty="0">
                <a:latin typeface="Courier" pitchFamily="2" charset="0"/>
              </a:rPr>
              <a:t>    private </a:t>
            </a:r>
            <a:r>
              <a:rPr lang="it-IT" sz="1000" dirty="0" err="1">
                <a:latin typeface="Courier" pitchFamily="2" charset="0"/>
              </a:rPr>
              <a:t>BigDecimal</a:t>
            </a:r>
            <a:r>
              <a:rPr lang="it-IT" sz="1000" dirty="0">
                <a:latin typeface="Courier" pitchFamily="2" charset="0"/>
              </a:rPr>
              <a:t> </a:t>
            </a:r>
            <a:r>
              <a:rPr lang="it-IT" sz="1000" dirty="0" err="1">
                <a:latin typeface="Courier" pitchFamily="2" charset="0"/>
              </a:rPr>
              <a:t>monthlyFee</a:t>
            </a:r>
            <a:r>
              <a:rPr lang="it-IT" sz="1000" dirty="0">
                <a:latin typeface="Courier" pitchFamily="2" charset="0"/>
              </a:rPr>
              <a:t>;</a:t>
            </a:r>
            <a:br>
              <a:rPr lang="it-IT" sz="1000" dirty="0">
                <a:latin typeface="Courier" pitchFamily="2" charset="0"/>
              </a:rPr>
            </a:br>
            <a:br>
              <a:rPr lang="it-IT" sz="1000" dirty="0">
                <a:latin typeface="Courier" pitchFamily="2" charset="0"/>
              </a:rPr>
            </a:br>
            <a:r>
              <a:rPr lang="it-IT" sz="1000" dirty="0">
                <a:latin typeface="Courier" pitchFamily="2" charset="0"/>
              </a:rPr>
              <a:t>    @</a:t>
            </a:r>
            <a:r>
              <a:rPr lang="it-IT" sz="1000" dirty="0" err="1">
                <a:latin typeface="Courier" pitchFamily="2" charset="0"/>
              </a:rPr>
              <a:t>ManyToMany</a:t>
            </a:r>
            <a:r>
              <a:rPr lang="it-IT" sz="1000" dirty="0">
                <a:latin typeface="Courier" pitchFamily="2" charset="0"/>
              </a:rPr>
              <a:t>(</a:t>
            </a:r>
            <a:r>
              <a:rPr lang="it-IT" sz="1000" dirty="0" err="1">
                <a:latin typeface="Courier" pitchFamily="2" charset="0"/>
              </a:rPr>
              <a:t>mappedBy</a:t>
            </a:r>
            <a:r>
              <a:rPr lang="it-IT" sz="1000" dirty="0">
                <a:latin typeface="Courier" pitchFamily="2" charset="0"/>
              </a:rPr>
              <a:t> = "</a:t>
            </a:r>
            <a:r>
              <a:rPr lang="it-IT" sz="1000" dirty="0" err="1">
                <a:latin typeface="Courier" pitchFamily="2" charset="0"/>
              </a:rPr>
              <a:t>validityPeriods</a:t>
            </a:r>
            <a:r>
              <a:rPr lang="it-IT" sz="1000" dirty="0">
                <a:latin typeface="Courier" pitchFamily="2" charset="0"/>
              </a:rPr>
              <a:t>", </a:t>
            </a:r>
            <a:r>
              <a:rPr lang="it-IT" sz="1000" dirty="0" err="1">
                <a:latin typeface="Courier" pitchFamily="2" charset="0"/>
              </a:rPr>
              <a:t>fetch</a:t>
            </a:r>
            <a:r>
              <a:rPr lang="it-IT" sz="1000" dirty="0">
                <a:latin typeface="Courier" pitchFamily="2" charset="0"/>
              </a:rPr>
              <a:t> = </a:t>
            </a:r>
            <a:r>
              <a:rPr lang="it-IT" sz="1000" dirty="0" err="1">
                <a:latin typeface="Courier" pitchFamily="2" charset="0"/>
              </a:rPr>
              <a:t>FetchType.</a:t>
            </a:r>
            <a:r>
              <a:rPr lang="it-IT" sz="1000" i="1" dirty="0" err="1">
                <a:latin typeface="Courier" pitchFamily="2" charset="0"/>
              </a:rPr>
              <a:t>LAZY</a:t>
            </a:r>
            <a:r>
              <a:rPr lang="it-IT" sz="1000" dirty="0">
                <a:latin typeface="Courier" pitchFamily="2" charset="0"/>
              </a:rPr>
              <a:t>)</a:t>
            </a:r>
            <a:br>
              <a:rPr lang="it-IT" sz="1000" dirty="0">
                <a:latin typeface="Courier" pitchFamily="2" charset="0"/>
              </a:rPr>
            </a:br>
            <a:r>
              <a:rPr lang="it-IT" sz="1000" dirty="0">
                <a:latin typeface="Courier" pitchFamily="2" charset="0"/>
              </a:rPr>
              <a:t>    private List&lt;</a:t>
            </a:r>
            <a:r>
              <a:rPr lang="it-IT" sz="1000" dirty="0" err="1">
                <a:latin typeface="Courier" pitchFamily="2" charset="0"/>
              </a:rPr>
              <a:t>ServicePackage</a:t>
            </a:r>
            <a:r>
              <a:rPr lang="it-IT" sz="1000" dirty="0">
                <a:latin typeface="Courier" pitchFamily="2" charset="0"/>
              </a:rPr>
              <a:t>&gt; </a:t>
            </a:r>
            <a:r>
              <a:rPr lang="it-IT" sz="1000" dirty="0" err="1">
                <a:latin typeface="Courier" pitchFamily="2" charset="0"/>
              </a:rPr>
              <a:t>servicePackages</a:t>
            </a:r>
            <a:r>
              <a:rPr lang="it-IT" sz="1000" dirty="0">
                <a:latin typeface="Courier" pitchFamily="2" charset="0"/>
              </a:rPr>
              <a:t>;</a:t>
            </a:r>
            <a:br>
              <a:rPr lang="it-IT" sz="1000" dirty="0">
                <a:latin typeface="Courier" pitchFamily="2" charset="0"/>
              </a:rPr>
            </a:br>
            <a:br>
              <a:rPr lang="it-IT" sz="1000" dirty="0">
                <a:latin typeface="Courier" pitchFamily="2" charset="0"/>
              </a:rPr>
            </a:br>
            <a:r>
              <a:rPr lang="it-IT" sz="1000" dirty="0">
                <a:latin typeface="Courier" pitchFamily="2" charset="0"/>
              </a:rPr>
              <a:t>    @</a:t>
            </a:r>
            <a:r>
              <a:rPr lang="it-IT" sz="1000" dirty="0" err="1">
                <a:latin typeface="Courier" pitchFamily="2" charset="0"/>
              </a:rPr>
              <a:t>OneToMany</a:t>
            </a:r>
            <a:r>
              <a:rPr lang="it-IT" sz="1000" dirty="0">
                <a:latin typeface="Courier" pitchFamily="2" charset="0"/>
              </a:rPr>
              <a:t>(</a:t>
            </a:r>
            <a:r>
              <a:rPr lang="it-IT" sz="1000" dirty="0" err="1">
                <a:latin typeface="Courier" pitchFamily="2" charset="0"/>
              </a:rPr>
              <a:t>mappedBy</a:t>
            </a:r>
            <a:r>
              <a:rPr lang="it-IT" sz="1000" dirty="0">
                <a:latin typeface="Courier" pitchFamily="2" charset="0"/>
              </a:rPr>
              <a:t> = "</a:t>
            </a:r>
            <a:r>
              <a:rPr lang="it-IT" sz="1000" dirty="0" err="1">
                <a:latin typeface="Courier" pitchFamily="2" charset="0"/>
              </a:rPr>
              <a:t>validityPeriod</a:t>
            </a:r>
            <a:r>
              <a:rPr lang="it-IT" sz="1000" dirty="0">
                <a:latin typeface="Courier" pitchFamily="2" charset="0"/>
              </a:rPr>
              <a:t>", </a:t>
            </a:r>
            <a:r>
              <a:rPr lang="it-IT" sz="1000" dirty="0" err="1">
                <a:latin typeface="Courier" pitchFamily="2" charset="0"/>
              </a:rPr>
              <a:t>cascade</a:t>
            </a:r>
            <a:r>
              <a:rPr lang="it-IT" sz="1000" dirty="0">
                <a:latin typeface="Courier" pitchFamily="2" charset="0"/>
              </a:rPr>
              <a:t> = </a:t>
            </a:r>
            <a:r>
              <a:rPr lang="it-IT" sz="1000" dirty="0" err="1">
                <a:latin typeface="Courier" pitchFamily="2" charset="0"/>
              </a:rPr>
              <a:t>CascadeType.</a:t>
            </a:r>
            <a:r>
              <a:rPr lang="it-IT" sz="1000" i="1" dirty="0" err="1">
                <a:latin typeface="Courier" pitchFamily="2" charset="0"/>
              </a:rPr>
              <a:t>ALL</a:t>
            </a:r>
            <a:r>
              <a:rPr lang="it-IT" sz="1000" dirty="0">
                <a:latin typeface="Courier" pitchFamily="2" charset="0"/>
              </a:rPr>
              <a:t>, </a:t>
            </a:r>
            <a:r>
              <a:rPr lang="it-IT" sz="1000" dirty="0" err="1">
                <a:latin typeface="Courier" pitchFamily="2" charset="0"/>
              </a:rPr>
              <a:t>orphanRemoval</a:t>
            </a:r>
            <a:r>
              <a:rPr lang="it-IT" sz="1000" dirty="0">
                <a:latin typeface="Courier" pitchFamily="2" charset="0"/>
              </a:rPr>
              <a:t> = </a:t>
            </a:r>
            <a:r>
              <a:rPr lang="it-IT" sz="1000" dirty="0" err="1">
                <a:latin typeface="Courier" pitchFamily="2" charset="0"/>
              </a:rPr>
              <a:t>true</a:t>
            </a:r>
            <a:r>
              <a:rPr lang="it-IT" sz="1000" dirty="0">
                <a:latin typeface="Courier" pitchFamily="2" charset="0"/>
              </a:rPr>
              <a:t>, </a:t>
            </a:r>
            <a:r>
              <a:rPr lang="it-IT" sz="1000" dirty="0" err="1">
                <a:latin typeface="Courier" pitchFamily="2" charset="0"/>
              </a:rPr>
              <a:t>fetch</a:t>
            </a:r>
            <a:r>
              <a:rPr lang="it-IT" sz="1000" dirty="0">
                <a:latin typeface="Courier" pitchFamily="2" charset="0"/>
              </a:rPr>
              <a:t> = </a:t>
            </a:r>
            <a:r>
              <a:rPr lang="it-IT" sz="1000" dirty="0" err="1">
                <a:latin typeface="Courier" pitchFamily="2" charset="0"/>
              </a:rPr>
              <a:t>FetchType.</a:t>
            </a:r>
            <a:r>
              <a:rPr lang="it-IT" sz="1000" i="1" dirty="0" err="1">
                <a:latin typeface="Courier" pitchFamily="2" charset="0"/>
              </a:rPr>
              <a:t>LAZY</a:t>
            </a:r>
            <a:r>
              <a:rPr lang="it-IT" sz="1000" dirty="0">
                <a:latin typeface="Courier" pitchFamily="2" charset="0"/>
              </a:rPr>
              <a:t>)</a:t>
            </a:r>
            <a:br>
              <a:rPr lang="it-IT" sz="1000" dirty="0">
                <a:latin typeface="Courier" pitchFamily="2" charset="0"/>
              </a:rPr>
            </a:br>
            <a:r>
              <a:rPr lang="it-IT" sz="1000" dirty="0">
                <a:latin typeface="Courier" pitchFamily="2" charset="0"/>
              </a:rPr>
              <a:t>    private List&lt;</a:t>
            </a:r>
            <a:r>
              <a:rPr lang="it-IT" sz="1000" dirty="0" err="1">
                <a:latin typeface="Courier" pitchFamily="2" charset="0"/>
              </a:rPr>
              <a:t>UserOrder</a:t>
            </a:r>
            <a:r>
              <a:rPr lang="it-IT" sz="1000" dirty="0">
                <a:latin typeface="Courier" pitchFamily="2" charset="0"/>
              </a:rPr>
              <a:t>&gt; </a:t>
            </a:r>
            <a:r>
              <a:rPr lang="it-IT" sz="1000" dirty="0" err="1">
                <a:latin typeface="Courier" pitchFamily="2" charset="0"/>
              </a:rPr>
              <a:t>userOrders</a:t>
            </a:r>
            <a:r>
              <a:rPr lang="it-IT" sz="1000" dirty="0">
                <a:latin typeface="Courier" pitchFamily="2" charset="0"/>
              </a:rPr>
              <a:t>;</a:t>
            </a:r>
            <a:br>
              <a:rPr lang="it-IT" sz="1000" dirty="0">
                <a:latin typeface="Courier" pitchFamily="2" charset="0"/>
              </a:rPr>
            </a:br>
            <a:br>
              <a:rPr lang="it-IT" sz="1000" dirty="0">
                <a:latin typeface="Courier" pitchFamily="2" charset="0"/>
              </a:rPr>
            </a:br>
            <a:r>
              <a:rPr lang="it-IT" sz="1000" dirty="0">
                <a:latin typeface="Courier" pitchFamily="2" charset="0"/>
              </a:rPr>
              <a:t>    public </a:t>
            </a:r>
            <a:r>
              <a:rPr lang="it-IT" sz="1000" dirty="0" err="1">
                <a:latin typeface="Courier" pitchFamily="2" charset="0"/>
              </a:rPr>
              <a:t>ValidityPeriod</a:t>
            </a:r>
            <a:r>
              <a:rPr lang="it-IT" sz="1000" dirty="0">
                <a:latin typeface="Courier" pitchFamily="2" charset="0"/>
              </a:rPr>
              <a:t>() {</a:t>
            </a:r>
            <a:br>
              <a:rPr lang="it-IT" sz="1000" dirty="0">
                <a:latin typeface="Courier" pitchFamily="2" charset="0"/>
              </a:rPr>
            </a:br>
            <a:r>
              <a:rPr lang="it-IT" sz="1000" dirty="0">
                <a:latin typeface="Courier" pitchFamily="2" charset="0"/>
              </a:rPr>
              <a:t>    }</a:t>
            </a:r>
            <a:br>
              <a:rPr lang="it-IT" sz="1000" dirty="0">
                <a:latin typeface="Courier" pitchFamily="2" charset="0"/>
              </a:rPr>
            </a:br>
            <a:br>
              <a:rPr lang="it-IT" sz="1000" dirty="0">
                <a:latin typeface="Courier" pitchFamily="2" charset="0"/>
              </a:rPr>
            </a:br>
            <a:r>
              <a:rPr lang="it-IT" sz="1000" dirty="0">
                <a:latin typeface="Courier" pitchFamily="2" charset="0"/>
              </a:rPr>
              <a:t>    public </a:t>
            </a:r>
            <a:r>
              <a:rPr lang="it-IT" sz="1000" dirty="0" err="1">
                <a:latin typeface="Courier" pitchFamily="2" charset="0"/>
              </a:rPr>
              <a:t>ValidityPeriod</a:t>
            </a:r>
            <a:r>
              <a:rPr lang="it-IT" sz="1000" dirty="0">
                <a:latin typeface="Courier" pitchFamily="2" charset="0"/>
              </a:rPr>
              <a:t>(</a:t>
            </a:r>
            <a:r>
              <a:rPr lang="it-IT" sz="1000" dirty="0" err="1">
                <a:latin typeface="Courier" pitchFamily="2" charset="0"/>
              </a:rPr>
              <a:t>int</a:t>
            </a:r>
            <a:r>
              <a:rPr lang="it-IT" sz="1000" dirty="0">
                <a:latin typeface="Courier" pitchFamily="2" charset="0"/>
              </a:rPr>
              <a:t> </a:t>
            </a:r>
            <a:r>
              <a:rPr lang="it-IT" sz="1000" dirty="0" err="1">
                <a:latin typeface="Courier" pitchFamily="2" charset="0"/>
              </a:rPr>
              <a:t>numberOfMonths</a:t>
            </a:r>
            <a:r>
              <a:rPr lang="it-IT" sz="1000" dirty="0">
                <a:latin typeface="Courier" pitchFamily="2" charset="0"/>
              </a:rPr>
              <a:t>, </a:t>
            </a:r>
            <a:r>
              <a:rPr lang="it-IT" sz="1000" dirty="0" err="1">
                <a:latin typeface="Courier" pitchFamily="2" charset="0"/>
              </a:rPr>
              <a:t>BigDecimal</a:t>
            </a:r>
            <a:r>
              <a:rPr lang="it-IT" sz="1000" dirty="0">
                <a:latin typeface="Courier" pitchFamily="2" charset="0"/>
              </a:rPr>
              <a:t> </a:t>
            </a:r>
            <a:r>
              <a:rPr lang="it-IT" sz="1000" dirty="0" err="1">
                <a:latin typeface="Courier" pitchFamily="2" charset="0"/>
              </a:rPr>
              <a:t>monthlyFee</a:t>
            </a:r>
            <a:r>
              <a:rPr lang="it-IT" sz="1000" dirty="0">
                <a:latin typeface="Courier" pitchFamily="2" charset="0"/>
              </a:rPr>
              <a:t>) {</a:t>
            </a:r>
            <a:br>
              <a:rPr lang="it-IT" sz="1000" dirty="0">
                <a:latin typeface="Courier" pitchFamily="2" charset="0"/>
              </a:rPr>
            </a:br>
            <a:r>
              <a:rPr lang="it-IT" sz="1000" dirty="0">
                <a:latin typeface="Courier" pitchFamily="2" charset="0"/>
              </a:rPr>
              <a:t>        </a:t>
            </a:r>
            <a:r>
              <a:rPr lang="it-IT" sz="1000" dirty="0" err="1">
                <a:latin typeface="Courier" pitchFamily="2" charset="0"/>
              </a:rPr>
              <a:t>this.numberOfMonths</a:t>
            </a:r>
            <a:r>
              <a:rPr lang="it-IT" sz="1000" dirty="0">
                <a:latin typeface="Courier" pitchFamily="2" charset="0"/>
              </a:rPr>
              <a:t> = </a:t>
            </a:r>
            <a:r>
              <a:rPr lang="it-IT" sz="1000" dirty="0" err="1">
                <a:latin typeface="Courier" pitchFamily="2" charset="0"/>
              </a:rPr>
              <a:t>numberOfMonths</a:t>
            </a:r>
            <a:r>
              <a:rPr lang="it-IT" sz="1000" dirty="0">
                <a:latin typeface="Courier" pitchFamily="2" charset="0"/>
              </a:rPr>
              <a:t>;</a:t>
            </a:r>
            <a:br>
              <a:rPr lang="it-IT" sz="1000" dirty="0">
                <a:latin typeface="Courier" pitchFamily="2" charset="0"/>
              </a:rPr>
            </a:br>
            <a:r>
              <a:rPr lang="it-IT" sz="1000" dirty="0">
                <a:latin typeface="Courier" pitchFamily="2" charset="0"/>
              </a:rPr>
              <a:t>        </a:t>
            </a:r>
            <a:r>
              <a:rPr lang="it-IT" sz="1000" dirty="0" err="1">
                <a:latin typeface="Courier" pitchFamily="2" charset="0"/>
              </a:rPr>
              <a:t>this.monthlyFee</a:t>
            </a:r>
            <a:r>
              <a:rPr lang="it-IT" sz="1000" dirty="0">
                <a:latin typeface="Courier" pitchFamily="2" charset="0"/>
              </a:rPr>
              <a:t> = </a:t>
            </a:r>
            <a:r>
              <a:rPr lang="it-IT" sz="1000" dirty="0" err="1">
                <a:latin typeface="Courier" pitchFamily="2" charset="0"/>
              </a:rPr>
              <a:t>monthlyFee</a:t>
            </a:r>
            <a:r>
              <a:rPr lang="it-IT" sz="1000" dirty="0">
                <a:latin typeface="Courier" pitchFamily="2" charset="0"/>
              </a:rPr>
              <a:t>;</a:t>
            </a:r>
            <a:br>
              <a:rPr lang="it-IT" sz="1000" dirty="0">
                <a:latin typeface="Courier" pitchFamily="2" charset="0"/>
              </a:rPr>
            </a:br>
            <a:r>
              <a:rPr lang="it-IT" sz="1000" dirty="0">
                <a:latin typeface="Courier" pitchFamily="2" charset="0"/>
              </a:rPr>
              <a:t>    }</a:t>
            </a:r>
          </a:p>
        </p:txBody>
      </p:sp>
    </p:spTree>
    <p:extLst>
      <p:ext uri="{BB962C8B-B14F-4D97-AF65-F5344CB8AC3E}">
        <p14:creationId xmlns:p14="http://schemas.microsoft.com/office/powerpoint/2010/main" val="219215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473E93-F92F-F141-8C2A-2855B9F2E41E}"/>
              </a:ext>
            </a:extLst>
          </p:cNvPr>
          <p:cNvSpPr>
            <a:spLocks noGrp="1"/>
          </p:cNvSpPr>
          <p:nvPr>
            <p:ph type="ctrTitle"/>
          </p:nvPr>
        </p:nvSpPr>
        <p:spPr>
          <a:xfrm>
            <a:off x="685800" y="2235200"/>
            <a:ext cx="7772400" cy="2387600"/>
          </a:xfrm>
        </p:spPr>
        <p:txBody>
          <a:bodyPr anchor="ctr">
            <a:normAutofit/>
          </a:bodyPr>
          <a:lstStyle/>
          <a:p>
            <a:r>
              <a:rPr lang="it-IT" sz="8000" dirty="0">
                <a:latin typeface="Graphik" panose="020B0503030202060203" pitchFamily="34" charset="77"/>
                <a:cs typeface="Geeza Pro" panose="02000400000000000000" pitchFamily="2" charset="-78"/>
              </a:rPr>
              <a:t>TRIGGERS</a:t>
            </a:r>
            <a:endParaRPr lang="it-IT" dirty="0">
              <a:latin typeface="Graphik" panose="020B0503030202060203" pitchFamily="34" charset="77"/>
              <a:cs typeface="Geeza Pro" panose="02000400000000000000" pitchFamily="2" charset="-78"/>
            </a:endParaRPr>
          </a:p>
        </p:txBody>
      </p:sp>
    </p:spTree>
    <p:extLst>
      <p:ext uri="{BB962C8B-B14F-4D97-AF65-F5344CB8AC3E}">
        <p14:creationId xmlns:p14="http://schemas.microsoft.com/office/powerpoint/2010/main" val="36242352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8C1A61AA-2426-A640-A987-1FCD746F40A9}"/>
              </a:ext>
            </a:extLst>
          </p:cNvPr>
          <p:cNvSpPr>
            <a:spLocks noGrp="1"/>
          </p:cNvSpPr>
          <p:nvPr>
            <p:ph type="title"/>
          </p:nvPr>
        </p:nvSpPr>
        <p:spPr/>
        <p:txBody>
          <a:bodyPr/>
          <a:lstStyle/>
          <a:p>
            <a:r>
              <a:rPr lang="it-IT" dirty="0"/>
              <a:t>Preliminary information</a:t>
            </a:r>
          </a:p>
        </p:txBody>
      </p:sp>
      <p:sp>
        <p:nvSpPr>
          <p:cNvPr id="5" name="CasellaDiTesto 4">
            <a:extLst>
              <a:ext uri="{FF2B5EF4-FFF2-40B4-BE49-F238E27FC236}">
                <a16:creationId xmlns:a16="http://schemas.microsoft.com/office/drawing/2014/main" id="{F82FF8A1-A777-5148-9559-9E7DC4B0314C}"/>
              </a:ext>
            </a:extLst>
          </p:cNvPr>
          <p:cNvSpPr txBox="1"/>
          <p:nvPr/>
        </p:nvSpPr>
        <p:spPr>
          <a:xfrm>
            <a:off x="628650" y="1690689"/>
            <a:ext cx="7886700" cy="4247317"/>
          </a:xfrm>
          <a:prstGeom prst="rect">
            <a:avLst/>
          </a:prstGeom>
          <a:noFill/>
        </p:spPr>
        <p:txBody>
          <a:bodyPr wrap="square" rtlCol="0">
            <a:spAutoFit/>
          </a:bodyPr>
          <a:lstStyle/>
          <a:p>
            <a:r>
              <a:rPr lang="it-IT" sz="1500" dirty="0" err="1"/>
              <a:t>Triggers</a:t>
            </a:r>
            <a:r>
              <a:rPr lang="it-IT" sz="1500" dirty="0"/>
              <a:t> </a:t>
            </a:r>
            <a:r>
              <a:rPr lang="it-IT" sz="1500" dirty="0" err="1"/>
              <a:t>involving</a:t>
            </a:r>
            <a:r>
              <a:rPr lang="it-IT" sz="1500" dirty="0"/>
              <a:t> the </a:t>
            </a:r>
            <a:r>
              <a:rPr lang="it-IT" sz="1500" dirty="0" err="1"/>
              <a:t>creation</a:t>
            </a:r>
            <a:r>
              <a:rPr lang="it-IT" sz="1500" dirty="0"/>
              <a:t> of an Order </a:t>
            </a:r>
            <a:r>
              <a:rPr lang="it-IT" sz="1500" dirty="0" err="1"/>
              <a:t>have</a:t>
            </a:r>
            <a:r>
              <a:rPr lang="it-IT" sz="1500" dirty="0"/>
              <a:t> </a:t>
            </a:r>
            <a:r>
              <a:rPr lang="it-IT" sz="1500" dirty="0" err="1"/>
              <a:t>been</a:t>
            </a:r>
            <a:r>
              <a:rPr lang="it-IT" sz="1500" dirty="0"/>
              <a:t> </a:t>
            </a:r>
            <a:r>
              <a:rPr lang="it-IT" sz="1500" dirty="0" err="1"/>
              <a:t>implemented</a:t>
            </a:r>
            <a:r>
              <a:rPr lang="it-IT" sz="1500" dirty="0"/>
              <a:t> to </a:t>
            </a:r>
            <a:r>
              <a:rPr lang="it-IT" sz="1500" dirty="0" err="1"/>
              <a:t>fire</a:t>
            </a:r>
            <a:r>
              <a:rPr lang="it-IT" sz="1500" dirty="0"/>
              <a:t> </a:t>
            </a:r>
            <a:r>
              <a:rPr lang="it-IT" sz="1500" dirty="0" err="1"/>
              <a:t>when</a:t>
            </a:r>
            <a:r>
              <a:rPr lang="it-IT" sz="1500" dirty="0"/>
              <a:t> the </a:t>
            </a:r>
            <a:r>
              <a:rPr lang="it-IT" sz="1500" dirty="0" err="1"/>
              <a:t>Order’s</a:t>
            </a:r>
            <a:r>
              <a:rPr lang="it-IT" sz="1500" dirty="0"/>
              <a:t> </a:t>
            </a:r>
            <a:r>
              <a:rPr lang="it-IT" sz="1500" dirty="0" err="1"/>
              <a:t>Activation</a:t>
            </a:r>
            <a:r>
              <a:rPr lang="it-IT" sz="1500" dirty="0"/>
              <a:t> Schedule </a:t>
            </a:r>
            <a:r>
              <a:rPr lang="it-IT" sz="1500" dirty="0" err="1"/>
              <a:t>is</a:t>
            </a:r>
            <a:r>
              <a:rPr lang="it-IT" sz="1500" dirty="0"/>
              <a:t> </a:t>
            </a:r>
            <a:r>
              <a:rPr lang="it-IT" sz="1500" dirty="0" err="1"/>
              <a:t>created</a:t>
            </a:r>
            <a:r>
              <a:rPr lang="it-IT" sz="1500" dirty="0"/>
              <a:t>: in </a:t>
            </a:r>
            <a:r>
              <a:rPr lang="it-IT" sz="1500" dirty="0" err="1"/>
              <a:t>this</a:t>
            </a:r>
            <a:r>
              <a:rPr lang="it-IT" sz="1500" dirty="0"/>
              <a:t> way, </a:t>
            </a:r>
            <a:r>
              <a:rPr lang="it-IT" sz="1500" dirty="0" err="1"/>
              <a:t>it</a:t>
            </a:r>
            <a:r>
              <a:rPr lang="it-IT" sz="1500" dirty="0"/>
              <a:t> </a:t>
            </a:r>
            <a:r>
              <a:rPr lang="it-IT" sz="1500" dirty="0" err="1"/>
              <a:t>is</a:t>
            </a:r>
            <a:r>
              <a:rPr lang="it-IT" sz="1500" dirty="0"/>
              <a:t> </a:t>
            </a:r>
            <a:r>
              <a:rPr lang="it-IT" sz="1500" dirty="0" err="1"/>
              <a:t>granted</a:t>
            </a:r>
            <a:r>
              <a:rPr lang="it-IT" sz="1500" dirty="0"/>
              <a:t> </a:t>
            </a:r>
            <a:r>
              <a:rPr lang="it-IT" sz="1500" dirty="0" err="1"/>
              <a:t>that</a:t>
            </a:r>
            <a:r>
              <a:rPr lang="it-IT" sz="1500" dirty="0"/>
              <a:t> the Order </a:t>
            </a:r>
            <a:r>
              <a:rPr lang="it-IT" sz="1500" dirty="0" err="1"/>
              <a:t>is</a:t>
            </a:r>
            <a:r>
              <a:rPr lang="it-IT" sz="1500" dirty="0"/>
              <a:t> a </a:t>
            </a:r>
            <a:r>
              <a:rPr lang="it-IT" sz="1500" dirty="0" err="1"/>
              <a:t>valid</a:t>
            </a:r>
            <a:r>
              <a:rPr lang="it-IT" sz="1500" dirty="0"/>
              <a:t> </a:t>
            </a:r>
            <a:r>
              <a:rPr lang="it-IT" sz="1500" dirty="0" err="1"/>
              <a:t>one</a:t>
            </a:r>
            <a:r>
              <a:rPr lang="it-IT" sz="1500" dirty="0"/>
              <a:t>.</a:t>
            </a:r>
          </a:p>
          <a:p>
            <a:r>
              <a:rPr lang="it-IT" sz="1500" dirty="0"/>
              <a:t>An alternative </a:t>
            </a:r>
            <a:r>
              <a:rPr lang="it-IT" sz="1500" dirty="0" err="1"/>
              <a:t>approach</a:t>
            </a:r>
            <a:r>
              <a:rPr lang="it-IT" sz="1500" dirty="0"/>
              <a:t> </a:t>
            </a:r>
            <a:r>
              <a:rPr lang="it-IT" sz="1500" dirty="0" err="1"/>
              <a:t>could</a:t>
            </a:r>
            <a:r>
              <a:rPr lang="it-IT" sz="1500" dirty="0"/>
              <a:t> be to </a:t>
            </a:r>
            <a:r>
              <a:rPr lang="it-IT" sz="1500" dirty="0" err="1"/>
              <a:t>implement</a:t>
            </a:r>
            <a:r>
              <a:rPr lang="it-IT" sz="1500" dirty="0"/>
              <a:t> </a:t>
            </a:r>
            <a:r>
              <a:rPr lang="it-IT" sz="1500" dirty="0" err="1"/>
              <a:t>those</a:t>
            </a:r>
            <a:r>
              <a:rPr lang="it-IT" sz="1500" dirty="0"/>
              <a:t> </a:t>
            </a:r>
            <a:r>
              <a:rPr lang="it-IT" sz="1500" dirty="0" err="1"/>
              <a:t>triggers</a:t>
            </a:r>
            <a:r>
              <a:rPr lang="it-IT" sz="1500" dirty="0"/>
              <a:t> to </a:t>
            </a:r>
            <a:r>
              <a:rPr lang="it-IT" sz="1500" dirty="0" err="1"/>
              <a:t>fire</a:t>
            </a:r>
            <a:r>
              <a:rPr lang="it-IT" sz="1500" dirty="0"/>
              <a:t> </a:t>
            </a:r>
            <a:r>
              <a:rPr lang="it-IT" sz="1500" dirty="0" err="1"/>
              <a:t>when</a:t>
            </a:r>
            <a:r>
              <a:rPr lang="it-IT" sz="1500" dirty="0"/>
              <a:t> a new Order </a:t>
            </a:r>
            <a:r>
              <a:rPr lang="it-IT" sz="1500" dirty="0" err="1"/>
              <a:t>is</a:t>
            </a:r>
            <a:r>
              <a:rPr lang="it-IT" sz="1500" dirty="0"/>
              <a:t> </a:t>
            </a:r>
            <a:r>
              <a:rPr lang="it-IT" sz="1500" dirty="0" err="1"/>
              <a:t>created</a:t>
            </a:r>
            <a:r>
              <a:rPr lang="it-IT" sz="1500" dirty="0"/>
              <a:t>; </a:t>
            </a:r>
            <a:r>
              <a:rPr lang="it-IT" sz="1500" dirty="0" err="1"/>
              <a:t>however</a:t>
            </a:r>
            <a:r>
              <a:rPr lang="it-IT" sz="1500" dirty="0"/>
              <a:t> in </a:t>
            </a:r>
            <a:r>
              <a:rPr lang="it-IT" sz="1500" dirty="0" err="1"/>
              <a:t>this</a:t>
            </a:r>
            <a:r>
              <a:rPr lang="it-IT" sz="1500" dirty="0"/>
              <a:t> case a </a:t>
            </a:r>
            <a:r>
              <a:rPr lang="it-IT" sz="1500" dirty="0" err="1"/>
              <a:t>check</a:t>
            </a:r>
            <a:r>
              <a:rPr lang="it-IT" sz="1500" dirty="0"/>
              <a:t> must be </a:t>
            </a:r>
            <a:r>
              <a:rPr lang="it-IT" sz="1500" dirty="0" err="1"/>
              <a:t>performed</a:t>
            </a:r>
            <a:r>
              <a:rPr lang="it-IT" sz="1500" dirty="0"/>
              <a:t> to </a:t>
            </a:r>
            <a:r>
              <a:rPr lang="it-IT" sz="1500" dirty="0" err="1"/>
              <a:t>guarantee</a:t>
            </a:r>
            <a:r>
              <a:rPr lang="it-IT" sz="1500" dirty="0"/>
              <a:t> </a:t>
            </a:r>
            <a:r>
              <a:rPr lang="it-IT" sz="1500" dirty="0" err="1"/>
              <a:t>that</a:t>
            </a:r>
            <a:r>
              <a:rPr lang="it-IT" sz="1500" dirty="0"/>
              <a:t> the Order </a:t>
            </a:r>
            <a:r>
              <a:rPr lang="it-IT" sz="1500" dirty="0" err="1"/>
              <a:t>is</a:t>
            </a:r>
            <a:r>
              <a:rPr lang="it-IT" sz="1500" dirty="0"/>
              <a:t> a </a:t>
            </a:r>
            <a:r>
              <a:rPr lang="it-IT" sz="1500" dirty="0" err="1"/>
              <a:t>valid</a:t>
            </a:r>
            <a:r>
              <a:rPr lang="it-IT" sz="1500" dirty="0"/>
              <a:t> </a:t>
            </a:r>
            <a:r>
              <a:rPr lang="it-IT" sz="1500" dirty="0" err="1"/>
              <a:t>one</a:t>
            </a:r>
            <a:r>
              <a:rPr lang="it-IT" sz="1500" dirty="0"/>
              <a:t>. </a:t>
            </a:r>
            <a:r>
              <a:rPr lang="it-IT" sz="1500" dirty="0" err="1"/>
              <a:t>Furthermore</a:t>
            </a:r>
            <a:r>
              <a:rPr lang="it-IT" sz="1500" dirty="0"/>
              <a:t>, for </a:t>
            </a:r>
            <a:r>
              <a:rPr lang="it-IT" sz="1500" dirty="0" err="1"/>
              <a:t>each</a:t>
            </a:r>
            <a:r>
              <a:rPr lang="it-IT" sz="1500" dirty="0"/>
              <a:t> trigger, an </a:t>
            </a:r>
            <a:r>
              <a:rPr lang="it-IT" sz="1500" dirty="0" err="1"/>
              <a:t>additional</a:t>
            </a:r>
            <a:r>
              <a:rPr lang="it-IT" sz="1500" dirty="0"/>
              <a:t> trigger </a:t>
            </a:r>
            <a:r>
              <a:rPr lang="it-IT" sz="1500" dirty="0" err="1"/>
              <a:t>should</a:t>
            </a:r>
            <a:r>
              <a:rPr lang="it-IT" sz="1500" dirty="0"/>
              <a:t> be </a:t>
            </a:r>
            <a:r>
              <a:rPr lang="it-IT" sz="1500" dirty="0" err="1"/>
              <a:t>implemented</a:t>
            </a:r>
            <a:r>
              <a:rPr lang="it-IT" sz="1500" dirty="0"/>
              <a:t> to take </a:t>
            </a:r>
            <a:r>
              <a:rPr lang="it-IT" sz="1500" dirty="0" err="1"/>
              <a:t>into</a:t>
            </a:r>
            <a:r>
              <a:rPr lang="it-IT" sz="1500" dirty="0"/>
              <a:t> account the case in </a:t>
            </a:r>
            <a:r>
              <a:rPr lang="it-IT" sz="1500" dirty="0" err="1"/>
              <a:t>which</a:t>
            </a:r>
            <a:r>
              <a:rPr lang="it-IT" sz="1500" dirty="0"/>
              <a:t> the Order </a:t>
            </a:r>
            <a:r>
              <a:rPr lang="it-IT" sz="1500" dirty="0" err="1"/>
              <a:t>changes</a:t>
            </a:r>
            <a:r>
              <a:rPr lang="it-IT" sz="1500" dirty="0"/>
              <a:t> status from </a:t>
            </a:r>
            <a:r>
              <a:rPr lang="it-IT" sz="1500" dirty="0" err="1"/>
              <a:t>invalid</a:t>
            </a:r>
            <a:r>
              <a:rPr lang="it-IT" sz="1500" dirty="0"/>
              <a:t> to </a:t>
            </a:r>
            <a:r>
              <a:rPr lang="it-IT" sz="1500" dirty="0" err="1"/>
              <a:t>valid</a:t>
            </a:r>
            <a:r>
              <a:rPr lang="it-IT" sz="1500" dirty="0"/>
              <a:t>.</a:t>
            </a:r>
          </a:p>
          <a:p>
            <a:endParaRPr lang="it-IT" sz="1500" dirty="0"/>
          </a:p>
          <a:p>
            <a:endParaRPr lang="it-IT" sz="1500" dirty="0"/>
          </a:p>
          <a:p>
            <a:r>
              <a:rPr lang="it-IT" sz="1500" dirty="0" err="1"/>
              <a:t>Even</a:t>
            </a:r>
            <a:r>
              <a:rPr lang="it-IT" sz="1500" dirty="0"/>
              <a:t> </a:t>
            </a:r>
            <a:r>
              <a:rPr lang="it-IT" sz="1500" dirty="0" err="1"/>
              <a:t>though</a:t>
            </a:r>
            <a:r>
              <a:rPr lang="it-IT" sz="1500" dirty="0"/>
              <a:t> in the </a:t>
            </a:r>
            <a:r>
              <a:rPr lang="it-IT" sz="1500" dirty="0" err="1"/>
              <a:t>Project’s</a:t>
            </a:r>
            <a:r>
              <a:rPr lang="it-IT" sz="1500" dirty="0"/>
              <a:t> </a:t>
            </a:r>
            <a:r>
              <a:rPr lang="it-IT" sz="1500" dirty="0" err="1"/>
              <a:t>specifications</a:t>
            </a:r>
            <a:r>
              <a:rPr lang="it-IT" sz="1500" dirty="0"/>
              <a:t> </a:t>
            </a:r>
            <a:r>
              <a:rPr lang="it-IT" sz="1500" dirty="0" err="1"/>
              <a:t>it</a:t>
            </a:r>
            <a:r>
              <a:rPr lang="it-IT" sz="1500" dirty="0"/>
              <a:t> </a:t>
            </a:r>
            <a:r>
              <a:rPr lang="it-IT" sz="1500" dirty="0" err="1"/>
              <a:t>is</a:t>
            </a:r>
            <a:r>
              <a:rPr lang="it-IT" sz="1500" dirty="0"/>
              <a:t> </a:t>
            </a:r>
            <a:r>
              <a:rPr lang="it-IT" sz="1500" dirty="0" err="1"/>
              <a:t>said</a:t>
            </a:r>
            <a:r>
              <a:rPr lang="it-IT" sz="1500" dirty="0"/>
              <a:t> to show the «best seller Optional Product», in case of an </a:t>
            </a:r>
            <a:r>
              <a:rPr lang="it-IT" sz="1500" dirty="0" err="1"/>
              <a:t>equal</a:t>
            </a:r>
            <a:r>
              <a:rPr lang="it-IT" sz="1500" dirty="0"/>
              <a:t> </a:t>
            </a:r>
            <a:r>
              <a:rPr lang="it-IT" sz="1500" dirty="0" err="1"/>
              <a:t>amount</a:t>
            </a:r>
            <a:r>
              <a:rPr lang="it-IT" sz="1500" dirty="0"/>
              <a:t> of sales, </a:t>
            </a:r>
            <a:r>
              <a:rPr lang="it-IT" sz="1500" dirty="0" err="1"/>
              <a:t>all</a:t>
            </a:r>
            <a:r>
              <a:rPr lang="it-IT" sz="1500" dirty="0"/>
              <a:t> the Optional </a:t>
            </a:r>
            <a:r>
              <a:rPr lang="it-IT" sz="1500" dirty="0" err="1"/>
              <a:t>Products</a:t>
            </a:r>
            <a:r>
              <a:rPr lang="it-IT" sz="1500" dirty="0"/>
              <a:t> </a:t>
            </a:r>
            <a:r>
              <a:rPr lang="it-IT" sz="1500" dirty="0" err="1"/>
              <a:t>having</a:t>
            </a:r>
            <a:r>
              <a:rPr lang="it-IT" sz="1500" dirty="0"/>
              <a:t> </a:t>
            </a:r>
            <a:r>
              <a:rPr lang="it-IT" sz="1500" dirty="0" err="1"/>
              <a:t>this</a:t>
            </a:r>
            <a:r>
              <a:rPr lang="it-IT" sz="1500" dirty="0"/>
              <a:t> </a:t>
            </a:r>
            <a:r>
              <a:rPr lang="it-IT" sz="1500" dirty="0" err="1"/>
              <a:t>amount</a:t>
            </a:r>
            <a:r>
              <a:rPr lang="it-IT" sz="1500" dirty="0"/>
              <a:t> </a:t>
            </a:r>
            <a:r>
              <a:rPr lang="it-IT" sz="1500" dirty="0" err="1"/>
              <a:t>will</a:t>
            </a:r>
            <a:r>
              <a:rPr lang="it-IT" sz="1500" dirty="0"/>
              <a:t> be </a:t>
            </a:r>
            <a:r>
              <a:rPr lang="it-IT" sz="1500" dirty="0" err="1"/>
              <a:t>shown</a:t>
            </a:r>
            <a:r>
              <a:rPr lang="it-IT" sz="1500" dirty="0"/>
              <a:t> </a:t>
            </a:r>
            <a:r>
              <a:rPr lang="it-IT" sz="1500" dirty="0" err="1"/>
              <a:t>as</a:t>
            </a:r>
            <a:r>
              <a:rPr lang="it-IT" sz="1500" dirty="0"/>
              <a:t> «best sellers». </a:t>
            </a:r>
            <a:r>
              <a:rPr lang="it-IT" sz="1500" dirty="0" err="1"/>
              <a:t>It</a:t>
            </a:r>
            <a:r>
              <a:rPr lang="it-IT" sz="1500" dirty="0"/>
              <a:t> </a:t>
            </a:r>
            <a:r>
              <a:rPr lang="it-IT" sz="1500" dirty="0" err="1"/>
              <a:t>is</a:t>
            </a:r>
            <a:r>
              <a:rPr lang="it-IT" sz="1500" dirty="0"/>
              <a:t> more </a:t>
            </a:r>
            <a:r>
              <a:rPr lang="it-IT" sz="1500" dirty="0" err="1"/>
              <a:t>representative</a:t>
            </a:r>
            <a:r>
              <a:rPr lang="it-IT" sz="1500" dirty="0"/>
              <a:t> of the rate of sales in case of </a:t>
            </a:r>
            <a:r>
              <a:rPr lang="it-IT" sz="1500" dirty="0" err="1"/>
              <a:t>equality</a:t>
            </a:r>
            <a:r>
              <a:rPr lang="it-IT" sz="1500" dirty="0"/>
              <a:t> (</a:t>
            </a:r>
            <a:r>
              <a:rPr lang="it-IT" sz="1500" dirty="0" err="1"/>
              <a:t>this</a:t>
            </a:r>
            <a:r>
              <a:rPr lang="it-IT" sz="1500" dirty="0"/>
              <a:t> </a:t>
            </a:r>
            <a:r>
              <a:rPr lang="it-IT" sz="1500" dirty="0" err="1"/>
              <a:t>is</a:t>
            </a:r>
            <a:r>
              <a:rPr lang="it-IT" sz="1500" dirty="0"/>
              <a:t> </a:t>
            </a:r>
            <a:r>
              <a:rPr lang="it-IT" sz="1500" dirty="0" err="1"/>
              <a:t>only</a:t>
            </a:r>
            <a:r>
              <a:rPr lang="it-IT" sz="1500" dirty="0"/>
              <a:t> a personal </a:t>
            </a:r>
            <a:r>
              <a:rPr lang="it-IT" sz="1500" dirty="0" err="1"/>
              <a:t>interpretation</a:t>
            </a:r>
            <a:r>
              <a:rPr lang="it-IT" sz="1500" dirty="0"/>
              <a:t> of the </a:t>
            </a:r>
            <a:r>
              <a:rPr lang="it-IT" sz="1500" dirty="0" err="1"/>
              <a:t>requirements</a:t>
            </a:r>
            <a:r>
              <a:rPr lang="it-IT" sz="1500" dirty="0"/>
              <a:t>).</a:t>
            </a:r>
          </a:p>
          <a:p>
            <a:endParaRPr lang="it-IT" sz="1500" dirty="0"/>
          </a:p>
          <a:p>
            <a:endParaRPr lang="it-IT" sz="1500" dirty="0"/>
          </a:p>
          <a:p>
            <a:r>
              <a:rPr lang="it-IT" sz="1500" dirty="0"/>
              <a:t>Data </a:t>
            </a:r>
            <a:r>
              <a:rPr lang="it-IT" sz="1500" dirty="0" err="1"/>
              <a:t>regarding</a:t>
            </a:r>
            <a:r>
              <a:rPr lang="it-IT" sz="1500" dirty="0"/>
              <a:t> the </a:t>
            </a:r>
            <a:r>
              <a:rPr lang="it-IT" sz="1500" dirty="0" err="1"/>
              <a:t>point</a:t>
            </a:r>
            <a:r>
              <a:rPr lang="it-IT" sz="1500" dirty="0"/>
              <a:t> </a:t>
            </a:r>
            <a:r>
              <a:rPr lang="it-IT" sz="1500" dirty="0" err="1"/>
              <a:t>involving</a:t>
            </a:r>
            <a:r>
              <a:rPr lang="it-IT" sz="1500" dirty="0"/>
              <a:t> «list of </a:t>
            </a:r>
            <a:r>
              <a:rPr lang="it-IT" sz="1500" dirty="0" err="1"/>
              <a:t>insolvent</a:t>
            </a:r>
            <a:r>
              <a:rPr lang="it-IT" sz="1500" dirty="0"/>
              <a:t> </a:t>
            </a:r>
            <a:r>
              <a:rPr lang="it-IT" sz="1500" dirty="0" err="1"/>
              <a:t>Users</a:t>
            </a:r>
            <a:r>
              <a:rPr lang="it-IT" sz="1500" dirty="0"/>
              <a:t>, </a:t>
            </a:r>
            <a:r>
              <a:rPr lang="it-IT" sz="1500" dirty="0" err="1"/>
              <a:t>suspended</a:t>
            </a:r>
            <a:r>
              <a:rPr lang="it-IT" sz="1500" dirty="0"/>
              <a:t> </a:t>
            </a:r>
            <a:r>
              <a:rPr lang="it-IT" sz="1500" dirty="0" err="1"/>
              <a:t>Orders</a:t>
            </a:r>
            <a:r>
              <a:rPr lang="it-IT" sz="1500" dirty="0"/>
              <a:t> and Alerts» </a:t>
            </a:r>
            <a:r>
              <a:rPr lang="it-IT" sz="1500" dirty="0" err="1"/>
              <a:t>have</a:t>
            </a:r>
            <a:r>
              <a:rPr lang="it-IT" sz="1500" dirty="0"/>
              <a:t> </a:t>
            </a:r>
            <a:r>
              <a:rPr lang="it-IT" sz="1500" dirty="0" err="1"/>
              <a:t>not</a:t>
            </a:r>
            <a:r>
              <a:rPr lang="it-IT" sz="1500" dirty="0"/>
              <a:t> </a:t>
            </a:r>
            <a:r>
              <a:rPr lang="it-IT" sz="1500" dirty="0" err="1"/>
              <a:t>been</a:t>
            </a:r>
            <a:r>
              <a:rPr lang="it-IT" sz="1500" dirty="0"/>
              <a:t> </a:t>
            </a:r>
            <a:r>
              <a:rPr lang="it-IT" sz="1500" dirty="0" err="1"/>
              <a:t>computed</a:t>
            </a:r>
            <a:r>
              <a:rPr lang="it-IT" sz="1500" dirty="0"/>
              <a:t> by </a:t>
            </a:r>
            <a:r>
              <a:rPr lang="it-IT" sz="1500" dirty="0" err="1"/>
              <a:t>means</a:t>
            </a:r>
            <a:r>
              <a:rPr lang="it-IT" sz="1500" dirty="0"/>
              <a:t> of </a:t>
            </a:r>
            <a:r>
              <a:rPr lang="it-IT" sz="1500" dirty="0" err="1"/>
              <a:t>triggers</a:t>
            </a:r>
            <a:r>
              <a:rPr lang="it-IT" sz="1500" dirty="0"/>
              <a:t>, </a:t>
            </a:r>
            <a:r>
              <a:rPr lang="it-IT" sz="1500" dirty="0" err="1"/>
              <a:t>but</a:t>
            </a:r>
            <a:r>
              <a:rPr lang="it-IT" sz="1500" dirty="0"/>
              <a:t> </a:t>
            </a:r>
            <a:r>
              <a:rPr lang="it-IT" sz="1500" dirty="0" err="1"/>
              <a:t>directly</a:t>
            </a:r>
            <a:r>
              <a:rPr lang="it-IT" sz="1500" dirty="0"/>
              <a:t> with JPQL </a:t>
            </a:r>
            <a:r>
              <a:rPr lang="it-IT" sz="1500" dirty="0" err="1"/>
              <a:t>queries</a:t>
            </a:r>
            <a:r>
              <a:rPr lang="it-IT" sz="1500" dirty="0"/>
              <a:t> in the Java code (</a:t>
            </a:r>
            <a:r>
              <a:rPr lang="it-IT" sz="1500" dirty="0" err="1"/>
              <a:t>since</a:t>
            </a:r>
            <a:r>
              <a:rPr lang="it-IT" sz="1500" dirty="0"/>
              <a:t>, </a:t>
            </a:r>
            <a:r>
              <a:rPr lang="it-IT" sz="1500" dirty="0" err="1"/>
              <a:t>as</a:t>
            </a:r>
            <a:r>
              <a:rPr lang="it-IT" sz="1500" dirty="0"/>
              <a:t> </a:t>
            </a:r>
            <a:r>
              <a:rPr lang="it-IT" sz="1500" dirty="0" err="1"/>
              <a:t>stated</a:t>
            </a:r>
            <a:r>
              <a:rPr lang="it-IT" sz="1500" dirty="0"/>
              <a:t> on the </a:t>
            </a:r>
            <a:r>
              <a:rPr lang="it-IT" sz="1500" dirty="0" err="1"/>
              <a:t>WeBeep</a:t>
            </a:r>
            <a:r>
              <a:rPr lang="it-IT" sz="1500" dirty="0"/>
              <a:t> forum, </a:t>
            </a:r>
            <a:r>
              <a:rPr lang="it-IT" sz="1500" dirty="0" err="1"/>
              <a:t>these</a:t>
            </a:r>
            <a:r>
              <a:rPr lang="it-IT" sz="1500" dirty="0"/>
              <a:t> data are </a:t>
            </a:r>
            <a:r>
              <a:rPr lang="it-IT" sz="1500" dirty="0" err="1"/>
              <a:t>not</a:t>
            </a:r>
            <a:r>
              <a:rPr lang="it-IT" sz="1500" dirty="0"/>
              <a:t> </a:t>
            </a:r>
            <a:r>
              <a:rPr lang="it-IT" sz="1500" dirty="0" err="1"/>
              <a:t>really</a:t>
            </a:r>
            <a:r>
              <a:rPr lang="it-IT" sz="1500" dirty="0"/>
              <a:t> aggregate data and </a:t>
            </a:r>
            <a:r>
              <a:rPr lang="it-IT" sz="1500" dirty="0" err="1"/>
              <a:t>we</a:t>
            </a:r>
            <a:r>
              <a:rPr lang="it-IT" sz="1500" dirty="0"/>
              <a:t> </a:t>
            </a:r>
            <a:r>
              <a:rPr lang="it-IT" sz="1500" dirty="0" err="1"/>
              <a:t>were</a:t>
            </a:r>
            <a:r>
              <a:rPr lang="it-IT" sz="1500" dirty="0"/>
              <a:t> free to </a:t>
            </a:r>
            <a:r>
              <a:rPr lang="it-IT" sz="1500" dirty="0" err="1"/>
              <a:t>choose</a:t>
            </a:r>
            <a:r>
              <a:rPr lang="it-IT" sz="1500" dirty="0"/>
              <a:t> </a:t>
            </a:r>
            <a:r>
              <a:rPr lang="it-IT" sz="1500" dirty="0" err="1"/>
              <a:t>between</a:t>
            </a:r>
            <a:r>
              <a:rPr lang="it-IT" sz="1500" dirty="0"/>
              <a:t> </a:t>
            </a:r>
            <a:r>
              <a:rPr lang="it-IT" sz="1500" dirty="0" err="1"/>
              <a:t>queries</a:t>
            </a:r>
            <a:r>
              <a:rPr lang="it-IT" sz="1500" dirty="0"/>
              <a:t> or </a:t>
            </a:r>
            <a:r>
              <a:rPr lang="it-IT" sz="1500" dirty="0" err="1"/>
              <a:t>materialization</a:t>
            </a:r>
            <a:r>
              <a:rPr lang="it-IT" sz="1500" dirty="0"/>
              <a:t> </a:t>
            </a:r>
            <a:r>
              <a:rPr lang="it-IT" sz="1500" dirty="0" err="1"/>
              <a:t>triggers</a:t>
            </a:r>
            <a:r>
              <a:rPr lang="it-IT" sz="1500" dirty="0"/>
              <a:t>).</a:t>
            </a:r>
          </a:p>
        </p:txBody>
      </p:sp>
    </p:spTree>
    <p:extLst>
      <p:ext uri="{BB962C8B-B14F-4D97-AF65-F5344CB8AC3E}">
        <p14:creationId xmlns:p14="http://schemas.microsoft.com/office/powerpoint/2010/main" val="36773097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473E93-F92F-F141-8C2A-2855B9F2E41E}"/>
              </a:ext>
            </a:extLst>
          </p:cNvPr>
          <p:cNvSpPr>
            <a:spLocks noGrp="1"/>
          </p:cNvSpPr>
          <p:nvPr>
            <p:ph type="ctrTitle"/>
          </p:nvPr>
        </p:nvSpPr>
        <p:spPr>
          <a:xfrm>
            <a:off x="685800" y="2235200"/>
            <a:ext cx="7772400" cy="2387600"/>
          </a:xfrm>
        </p:spPr>
        <p:txBody>
          <a:bodyPr anchor="ctr">
            <a:normAutofit fontScale="90000"/>
          </a:bodyPr>
          <a:lstStyle/>
          <a:p>
            <a:r>
              <a:rPr lang="it-IT" err="1">
                <a:latin typeface="Graphik" panose="020B0503030202060203" pitchFamily="34" charset="77"/>
                <a:cs typeface="Geeza Pro" panose="02000400000000000000" pitchFamily="2" charset="-78"/>
              </a:rPr>
              <a:t>Number</a:t>
            </a:r>
            <a:r>
              <a:rPr lang="it-IT">
                <a:latin typeface="Graphik" panose="020B0503030202060203" pitchFamily="34" charset="77"/>
                <a:cs typeface="Geeza Pro" panose="02000400000000000000" pitchFamily="2" charset="-78"/>
              </a:rPr>
              <a:t> of </a:t>
            </a:r>
            <a:r>
              <a:rPr lang="it-IT" err="1">
                <a:latin typeface="Graphik" panose="020B0503030202060203" pitchFamily="34" charset="77"/>
                <a:cs typeface="Geeza Pro" panose="02000400000000000000" pitchFamily="2" charset="-78"/>
              </a:rPr>
              <a:t>total</a:t>
            </a:r>
            <a:r>
              <a:rPr lang="it-IT">
                <a:latin typeface="Graphik" panose="020B0503030202060203" pitchFamily="34" charset="77"/>
                <a:cs typeface="Geeza Pro" panose="02000400000000000000" pitchFamily="2" charset="-78"/>
              </a:rPr>
              <a:t> </a:t>
            </a:r>
            <a:r>
              <a:rPr lang="it-IT" err="1">
                <a:latin typeface="Graphik" panose="020B0503030202060203" pitchFamily="34" charset="77"/>
                <a:cs typeface="Geeza Pro" panose="02000400000000000000" pitchFamily="2" charset="-78"/>
              </a:rPr>
              <a:t>purchases</a:t>
            </a:r>
            <a:r>
              <a:rPr lang="it-IT">
                <a:latin typeface="Graphik" panose="020B0503030202060203" pitchFamily="34" charset="77"/>
                <a:cs typeface="Geeza Pro" panose="02000400000000000000" pitchFamily="2" charset="-78"/>
              </a:rPr>
              <a:t> per Package</a:t>
            </a:r>
          </a:p>
        </p:txBody>
      </p:sp>
    </p:spTree>
    <p:extLst>
      <p:ext uri="{BB962C8B-B14F-4D97-AF65-F5344CB8AC3E}">
        <p14:creationId xmlns:p14="http://schemas.microsoft.com/office/powerpoint/2010/main" val="20185328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8C1A61AA-2426-A640-A987-1FCD746F40A9}"/>
              </a:ext>
            </a:extLst>
          </p:cNvPr>
          <p:cNvSpPr>
            <a:spLocks noGrp="1"/>
          </p:cNvSpPr>
          <p:nvPr>
            <p:ph type="title"/>
          </p:nvPr>
        </p:nvSpPr>
        <p:spPr/>
        <p:txBody>
          <a:bodyPr/>
          <a:lstStyle/>
          <a:p>
            <a:r>
              <a:rPr lang="it-IT" dirty="0" err="1"/>
              <a:t>Materialized</a:t>
            </a:r>
            <a:r>
              <a:rPr lang="it-IT" dirty="0"/>
              <a:t> </a:t>
            </a:r>
            <a:r>
              <a:rPr lang="it-IT" dirty="0" err="1"/>
              <a:t>view</a:t>
            </a:r>
            <a:r>
              <a:rPr lang="it-IT" dirty="0"/>
              <a:t> </a:t>
            </a:r>
            <a:r>
              <a:rPr lang="it-IT" dirty="0" err="1"/>
              <a:t>table</a:t>
            </a:r>
            <a:endParaRPr lang="it-IT" dirty="0"/>
          </a:p>
        </p:txBody>
      </p:sp>
      <p:sp>
        <p:nvSpPr>
          <p:cNvPr id="5" name="CasellaDiTesto 4">
            <a:extLst>
              <a:ext uri="{FF2B5EF4-FFF2-40B4-BE49-F238E27FC236}">
                <a16:creationId xmlns:a16="http://schemas.microsoft.com/office/drawing/2014/main" id="{F82FF8A1-A777-5148-9559-9E7DC4B0314C}"/>
              </a:ext>
            </a:extLst>
          </p:cNvPr>
          <p:cNvSpPr txBox="1"/>
          <p:nvPr/>
        </p:nvSpPr>
        <p:spPr>
          <a:xfrm>
            <a:off x="628650" y="1690689"/>
            <a:ext cx="7886700" cy="1754326"/>
          </a:xfrm>
          <a:prstGeom prst="rect">
            <a:avLst/>
          </a:prstGeom>
          <a:noFill/>
        </p:spPr>
        <p:txBody>
          <a:bodyPr wrap="square" rtlCol="0">
            <a:spAutoFit/>
          </a:bodyPr>
          <a:lstStyle/>
          <a:p>
            <a:r>
              <a:rPr lang="it-IT" dirty="0">
                <a:latin typeface="Courier" pitchFamily="2" charset="0"/>
              </a:rPr>
              <a:t>CREATE TABLE </a:t>
            </a:r>
            <a:r>
              <a:rPr lang="it-IT" dirty="0" err="1">
                <a:latin typeface="Courier" pitchFamily="2" charset="0"/>
              </a:rPr>
              <a:t>TotalPurchasesPerSP</a:t>
            </a:r>
            <a:endParaRPr lang="it-IT" dirty="0">
              <a:latin typeface="Courier" pitchFamily="2" charset="0"/>
            </a:endParaRPr>
          </a:p>
          <a:p>
            <a:r>
              <a:rPr lang="it-IT" dirty="0">
                <a:latin typeface="Courier" pitchFamily="2" charset="0"/>
              </a:rPr>
              <a:t>(</a:t>
            </a:r>
          </a:p>
          <a:p>
            <a:r>
              <a:rPr lang="it-IT" dirty="0">
                <a:latin typeface="Courier" pitchFamily="2" charset="0"/>
              </a:rPr>
              <a:t>  </a:t>
            </a:r>
            <a:r>
              <a:rPr lang="it-IT" dirty="0" err="1">
                <a:latin typeface="Courier" pitchFamily="2" charset="0"/>
              </a:rPr>
              <a:t>spId</a:t>
            </a:r>
            <a:r>
              <a:rPr lang="it-IT" dirty="0">
                <a:latin typeface="Courier" pitchFamily="2" charset="0"/>
              </a:rPr>
              <a:t> INT NOT NULL,</a:t>
            </a:r>
          </a:p>
          <a:p>
            <a:r>
              <a:rPr lang="it-IT" dirty="0">
                <a:latin typeface="Courier" pitchFamily="2" charset="0"/>
              </a:rPr>
              <a:t>  </a:t>
            </a:r>
            <a:r>
              <a:rPr lang="it-IT" dirty="0" err="1">
                <a:latin typeface="Courier" pitchFamily="2" charset="0"/>
              </a:rPr>
              <a:t>totalAmount</a:t>
            </a:r>
            <a:r>
              <a:rPr lang="it-IT" dirty="0">
                <a:latin typeface="Courier" pitchFamily="2" charset="0"/>
              </a:rPr>
              <a:t> INT NOT NULL,</a:t>
            </a:r>
          </a:p>
          <a:p>
            <a:r>
              <a:rPr lang="it-IT" dirty="0">
                <a:latin typeface="Courier" pitchFamily="2" charset="0"/>
              </a:rPr>
              <a:t>  PRIMARY KEY (</a:t>
            </a:r>
            <a:r>
              <a:rPr lang="it-IT" dirty="0" err="1">
                <a:latin typeface="Courier" pitchFamily="2" charset="0"/>
              </a:rPr>
              <a:t>spId</a:t>
            </a:r>
            <a:r>
              <a:rPr lang="it-IT" dirty="0">
                <a:latin typeface="Courier" pitchFamily="2" charset="0"/>
              </a:rPr>
              <a:t>)</a:t>
            </a:r>
          </a:p>
          <a:p>
            <a:r>
              <a:rPr lang="it-IT" dirty="0">
                <a:latin typeface="Courier" pitchFamily="2" charset="0"/>
              </a:rPr>
              <a:t>);</a:t>
            </a:r>
          </a:p>
        </p:txBody>
      </p:sp>
    </p:spTree>
    <p:extLst>
      <p:ext uri="{BB962C8B-B14F-4D97-AF65-F5344CB8AC3E}">
        <p14:creationId xmlns:p14="http://schemas.microsoft.com/office/powerpoint/2010/main" val="23580266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8C1A61AA-2426-A640-A987-1FCD746F40A9}"/>
              </a:ext>
            </a:extLst>
          </p:cNvPr>
          <p:cNvSpPr>
            <a:spLocks noGrp="1"/>
          </p:cNvSpPr>
          <p:nvPr>
            <p:ph type="title"/>
          </p:nvPr>
        </p:nvSpPr>
        <p:spPr/>
        <p:txBody>
          <a:bodyPr/>
          <a:lstStyle/>
          <a:p>
            <a:r>
              <a:rPr lang="it-IT" dirty="0"/>
              <a:t>SQL </a:t>
            </a:r>
            <a:r>
              <a:rPr lang="it-IT" dirty="0" err="1"/>
              <a:t>view</a:t>
            </a:r>
            <a:r>
              <a:rPr lang="it-IT" dirty="0"/>
              <a:t> code</a:t>
            </a:r>
          </a:p>
        </p:txBody>
      </p:sp>
      <p:sp>
        <p:nvSpPr>
          <p:cNvPr id="5" name="CasellaDiTesto 4">
            <a:extLst>
              <a:ext uri="{FF2B5EF4-FFF2-40B4-BE49-F238E27FC236}">
                <a16:creationId xmlns:a16="http://schemas.microsoft.com/office/drawing/2014/main" id="{F82FF8A1-A777-5148-9559-9E7DC4B0314C}"/>
              </a:ext>
            </a:extLst>
          </p:cNvPr>
          <p:cNvSpPr txBox="1"/>
          <p:nvPr/>
        </p:nvSpPr>
        <p:spPr>
          <a:xfrm>
            <a:off x="628650" y="1690689"/>
            <a:ext cx="7886700" cy="1754326"/>
          </a:xfrm>
          <a:prstGeom prst="rect">
            <a:avLst/>
          </a:prstGeom>
          <a:noFill/>
        </p:spPr>
        <p:txBody>
          <a:bodyPr wrap="square" rtlCol="0">
            <a:spAutoFit/>
          </a:bodyPr>
          <a:lstStyle/>
          <a:p>
            <a:r>
              <a:rPr lang="it-IT" dirty="0">
                <a:latin typeface="Courier" pitchFamily="2" charset="0"/>
              </a:rPr>
              <a:t>CREATE VIEW </a:t>
            </a:r>
            <a:r>
              <a:rPr lang="it-IT" dirty="0" err="1">
                <a:latin typeface="Courier" pitchFamily="2" charset="0"/>
              </a:rPr>
              <a:t>TotalPurchasesPerSP</a:t>
            </a:r>
            <a:r>
              <a:rPr lang="it-IT" dirty="0">
                <a:latin typeface="Courier" pitchFamily="2" charset="0"/>
              </a:rPr>
              <a:t> AS</a:t>
            </a:r>
          </a:p>
          <a:p>
            <a:r>
              <a:rPr lang="it-IT" dirty="0">
                <a:latin typeface="Courier" pitchFamily="2" charset="0"/>
              </a:rPr>
              <a:t>SELECT </a:t>
            </a:r>
            <a:r>
              <a:rPr lang="it-IT" dirty="0" err="1">
                <a:latin typeface="Courier" pitchFamily="2" charset="0"/>
              </a:rPr>
              <a:t>O.servicePackageIdFK</a:t>
            </a:r>
            <a:r>
              <a:rPr lang="it-IT" dirty="0">
                <a:latin typeface="Courier" pitchFamily="2" charset="0"/>
              </a:rPr>
              <a:t> AS </a:t>
            </a:r>
            <a:r>
              <a:rPr lang="it-IT" dirty="0" err="1">
                <a:latin typeface="Courier" pitchFamily="2" charset="0"/>
              </a:rPr>
              <a:t>spId</a:t>
            </a:r>
            <a:r>
              <a:rPr lang="it-IT" dirty="0">
                <a:latin typeface="Courier" pitchFamily="2" charset="0"/>
              </a:rPr>
              <a:t>, </a:t>
            </a:r>
          </a:p>
          <a:p>
            <a:r>
              <a:rPr lang="it-IT" dirty="0">
                <a:latin typeface="Courier" pitchFamily="2" charset="0"/>
              </a:rPr>
              <a:t>       COUNT(*) AS </a:t>
            </a:r>
            <a:r>
              <a:rPr lang="it-IT" dirty="0" err="1">
                <a:latin typeface="Courier" pitchFamily="2" charset="0"/>
              </a:rPr>
              <a:t>totalAmount</a:t>
            </a:r>
            <a:endParaRPr lang="it-IT" dirty="0">
              <a:latin typeface="Courier" pitchFamily="2" charset="0"/>
            </a:endParaRPr>
          </a:p>
          <a:p>
            <a:r>
              <a:rPr lang="it-IT" dirty="0">
                <a:latin typeface="Courier" pitchFamily="2" charset="0"/>
              </a:rPr>
              <a:t>FROM </a:t>
            </a:r>
            <a:r>
              <a:rPr lang="it-IT" dirty="0" err="1">
                <a:latin typeface="Courier" pitchFamily="2" charset="0"/>
              </a:rPr>
              <a:t>UserOrder</a:t>
            </a:r>
            <a:r>
              <a:rPr lang="it-IT" dirty="0">
                <a:latin typeface="Courier" pitchFamily="2" charset="0"/>
              </a:rPr>
              <a:t> O</a:t>
            </a:r>
          </a:p>
          <a:p>
            <a:r>
              <a:rPr lang="it-IT" dirty="0">
                <a:latin typeface="Courier" pitchFamily="2" charset="0"/>
              </a:rPr>
              <a:t>WHERE </a:t>
            </a:r>
            <a:r>
              <a:rPr lang="it-IT" dirty="0" err="1">
                <a:latin typeface="Courier" pitchFamily="2" charset="0"/>
              </a:rPr>
              <a:t>O.isValid</a:t>
            </a:r>
            <a:r>
              <a:rPr lang="it-IT" dirty="0">
                <a:latin typeface="Courier" pitchFamily="2" charset="0"/>
              </a:rPr>
              <a:t> = 1</a:t>
            </a:r>
          </a:p>
          <a:p>
            <a:r>
              <a:rPr lang="it-IT" dirty="0">
                <a:latin typeface="Courier" pitchFamily="2" charset="0"/>
              </a:rPr>
              <a:t>GROUP BY </a:t>
            </a:r>
            <a:r>
              <a:rPr lang="it-IT" dirty="0" err="1">
                <a:latin typeface="Courier" pitchFamily="2" charset="0"/>
              </a:rPr>
              <a:t>O.servicePackageIdFK</a:t>
            </a:r>
            <a:endParaRPr lang="it-IT" dirty="0">
              <a:latin typeface="Courier" pitchFamily="2" charset="0"/>
            </a:endParaRPr>
          </a:p>
        </p:txBody>
      </p:sp>
    </p:spTree>
    <p:extLst>
      <p:ext uri="{BB962C8B-B14F-4D97-AF65-F5344CB8AC3E}">
        <p14:creationId xmlns:p14="http://schemas.microsoft.com/office/powerpoint/2010/main" val="40865082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DCB1B3BF-0B29-EF40-AA6C-86FC2AAC31A8}"/>
              </a:ext>
            </a:extLst>
          </p:cNvPr>
          <p:cNvSpPr txBox="1"/>
          <p:nvPr/>
        </p:nvSpPr>
        <p:spPr>
          <a:xfrm>
            <a:off x="972000" y="612250"/>
            <a:ext cx="7200000" cy="830997"/>
          </a:xfrm>
          <a:prstGeom prst="rect">
            <a:avLst/>
          </a:prstGeom>
          <a:noFill/>
        </p:spPr>
        <p:txBody>
          <a:bodyPr wrap="square" rtlCol="0">
            <a:spAutoFit/>
          </a:bodyPr>
          <a:lstStyle/>
          <a:p>
            <a:r>
              <a:rPr lang="it-IT" sz="1600" dirty="0"/>
              <a:t>EVENT: </a:t>
            </a:r>
            <a:r>
              <a:rPr lang="it-IT" sz="1500" dirty="0" err="1"/>
              <a:t>insert</a:t>
            </a:r>
            <a:r>
              <a:rPr lang="it-IT" sz="1500" dirty="0"/>
              <a:t> </a:t>
            </a:r>
            <a:r>
              <a:rPr lang="it-IT" sz="1500" dirty="0" err="1"/>
              <a:t>into</a:t>
            </a:r>
            <a:r>
              <a:rPr lang="it-IT" sz="1500" dirty="0"/>
              <a:t> </a:t>
            </a:r>
            <a:r>
              <a:rPr lang="it-IT" sz="1500" dirty="0" err="1"/>
              <a:t>ServicePackage</a:t>
            </a:r>
            <a:endParaRPr lang="it-IT" sz="1500" dirty="0"/>
          </a:p>
          <a:p>
            <a:r>
              <a:rPr lang="it-IT" sz="1600" dirty="0"/>
              <a:t>CONDITION: </a:t>
            </a:r>
            <a:r>
              <a:rPr lang="it-IT" sz="1500" dirty="0"/>
              <a:t>none</a:t>
            </a:r>
          </a:p>
          <a:p>
            <a:r>
              <a:rPr lang="it-IT" sz="1600" dirty="0"/>
              <a:t>ACTION: </a:t>
            </a:r>
            <a:r>
              <a:rPr lang="it-IT" sz="1500" dirty="0" err="1"/>
              <a:t>insert</a:t>
            </a:r>
            <a:r>
              <a:rPr lang="it-IT" sz="1500" dirty="0"/>
              <a:t> a new </a:t>
            </a:r>
            <a:r>
              <a:rPr lang="it-IT" sz="1500" dirty="0" err="1"/>
              <a:t>row</a:t>
            </a:r>
            <a:r>
              <a:rPr lang="it-IT" sz="1500" dirty="0"/>
              <a:t> in </a:t>
            </a:r>
            <a:r>
              <a:rPr lang="it-IT" sz="1500" dirty="0" err="1"/>
              <a:t>TotalPurchasesPerSP</a:t>
            </a:r>
            <a:r>
              <a:rPr lang="it-IT" sz="1500" dirty="0"/>
              <a:t> </a:t>
            </a:r>
            <a:r>
              <a:rPr lang="it-IT" sz="1500" dirty="0" err="1"/>
              <a:t>table</a:t>
            </a:r>
            <a:r>
              <a:rPr lang="it-IT" sz="1500" dirty="0"/>
              <a:t> </a:t>
            </a:r>
            <a:r>
              <a:rPr lang="it-IT" sz="1500" dirty="0" err="1"/>
              <a:t>as</a:t>
            </a:r>
            <a:r>
              <a:rPr lang="it-IT" sz="1500" dirty="0"/>
              <a:t> a base for </a:t>
            </a:r>
            <a:r>
              <a:rPr lang="it-IT" sz="1500" dirty="0" err="1"/>
              <a:t>counting</a:t>
            </a:r>
            <a:endParaRPr lang="it-IT" sz="1500" dirty="0"/>
          </a:p>
        </p:txBody>
      </p:sp>
      <p:sp>
        <p:nvSpPr>
          <p:cNvPr id="4" name="CasellaDiTesto 3">
            <a:extLst>
              <a:ext uri="{FF2B5EF4-FFF2-40B4-BE49-F238E27FC236}">
                <a16:creationId xmlns:a16="http://schemas.microsoft.com/office/drawing/2014/main" id="{D17B4DF8-B6D6-0D45-8766-863D2149F612}"/>
              </a:ext>
            </a:extLst>
          </p:cNvPr>
          <p:cNvSpPr txBox="1"/>
          <p:nvPr/>
        </p:nvSpPr>
        <p:spPr>
          <a:xfrm>
            <a:off x="972000" y="1893946"/>
            <a:ext cx="5662127" cy="1877437"/>
          </a:xfrm>
          <a:prstGeom prst="rect">
            <a:avLst/>
          </a:prstGeom>
          <a:noFill/>
        </p:spPr>
        <p:txBody>
          <a:bodyPr wrap="none" rtlCol="0">
            <a:spAutoFit/>
          </a:bodyPr>
          <a:lstStyle/>
          <a:p>
            <a:r>
              <a:rPr lang="it-IT" sz="1400" dirty="0">
                <a:latin typeface="Courier" pitchFamily="2" charset="0"/>
              </a:rPr>
              <a:t>CREATE DEFINER = CURRENT_USER TRIGGER </a:t>
            </a:r>
          </a:p>
          <a:p>
            <a:r>
              <a:rPr lang="it-IT" sz="1400" dirty="0">
                <a:latin typeface="Courier" pitchFamily="2" charset="0"/>
              </a:rPr>
              <a:t>`</a:t>
            </a:r>
            <a:r>
              <a:rPr lang="it-IT" sz="1400" dirty="0" err="1">
                <a:latin typeface="Courier" pitchFamily="2" charset="0"/>
              </a:rPr>
              <a:t>TelcoDB</a:t>
            </a:r>
            <a:r>
              <a:rPr lang="it-IT" sz="1400" dirty="0">
                <a:latin typeface="Courier" pitchFamily="2" charset="0"/>
              </a:rPr>
              <a:t>`.`</a:t>
            </a:r>
            <a:r>
              <a:rPr lang="it-IT" sz="1400" dirty="0" err="1">
                <a:latin typeface="Courier" pitchFamily="2" charset="0"/>
              </a:rPr>
              <a:t>InitTotalPurchasesPerSP</a:t>
            </a:r>
            <a:r>
              <a:rPr lang="it-IT" sz="1400" dirty="0">
                <a:latin typeface="Courier" pitchFamily="2" charset="0"/>
              </a:rPr>
              <a:t>` </a:t>
            </a:r>
          </a:p>
          <a:p>
            <a:r>
              <a:rPr lang="it-IT" sz="1400" dirty="0">
                <a:latin typeface="Courier" pitchFamily="2" charset="0"/>
              </a:rPr>
              <a:t>AFTER INSERT ON `</a:t>
            </a:r>
            <a:r>
              <a:rPr lang="it-IT" sz="1400" dirty="0" err="1">
                <a:latin typeface="Courier" pitchFamily="2" charset="0"/>
              </a:rPr>
              <a:t>ServicePackage</a:t>
            </a:r>
            <a:r>
              <a:rPr lang="it-IT" sz="1400" dirty="0">
                <a:latin typeface="Courier" pitchFamily="2" charset="0"/>
              </a:rPr>
              <a:t>` </a:t>
            </a:r>
          </a:p>
          <a:p>
            <a:r>
              <a:rPr lang="it-IT" sz="1400" dirty="0">
                <a:latin typeface="Courier" pitchFamily="2" charset="0"/>
              </a:rPr>
              <a:t>FOR EACH ROW</a:t>
            </a:r>
          </a:p>
          <a:p>
            <a:r>
              <a:rPr lang="it-IT" sz="1400" dirty="0">
                <a:latin typeface="Courier" pitchFamily="2" charset="0"/>
              </a:rPr>
              <a:t>BEGIN</a:t>
            </a:r>
          </a:p>
          <a:p>
            <a:r>
              <a:rPr lang="it-IT" sz="1400" dirty="0">
                <a:latin typeface="Courier" pitchFamily="2" charset="0"/>
              </a:rPr>
              <a:t>INSERT INTO </a:t>
            </a:r>
            <a:r>
              <a:rPr lang="it-IT" sz="1400" dirty="0" err="1">
                <a:latin typeface="Courier" pitchFamily="2" charset="0"/>
              </a:rPr>
              <a:t>TotalPurchasesPerSP</a:t>
            </a:r>
            <a:r>
              <a:rPr lang="it-IT" sz="1400" dirty="0">
                <a:latin typeface="Courier" pitchFamily="2" charset="0"/>
              </a:rPr>
              <a:t> VALUES (</a:t>
            </a:r>
            <a:r>
              <a:rPr lang="it-IT" sz="1400" dirty="0" err="1">
                <a:latin typeface="Courier" pitchFamily="2" charset="0"/>
              </a:rPr>
              <a:t>new.id</a:t>
            </a:r>
            <a:r>
              <a:rPr lang="it-IT" sz="1400" dirty="0">
                <a:latin typeface="Courier" pitchFamily="2" charset="0"/>
              </a:rPr>
              <a:t>, 0);</a:t>
            </a:r>
          </a:p>
          <a:p>
            <a:r>
              <a:rPr lang="it-IT" sz="1400" dirty="0">
                <a:latin typeface="Courier" pitchFamily="2" charset="0"/>
              </a:rPr>
              <a:t>END</a:t>
            </a:r>
          </a:p>
          <a:p>
            <a:endParaRPr lang="it-IT" dirty="0"/>
          </a:p>
        </p:txBody>
      </p:sp>
    </p:spTree>
    <p:extLst>
      <p:ext uri="{BB962C8B-B14F-4D97-AF65-F5344CB8AC3E}">
        <p14:creationId xmlns:p14="http://schemas.microsoft.com/office/powerpoint/2010/main" val="34137185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DCB1B3BF-0B29-EF40-AA6C-86FC2AAC31A8}"/>
              </a:ext>
            </a:extLst>
          </p:cNvPr>
          <p:cNvSpPr txBox="1"/>
          <p:nvPr/>
        </p:nvSpPr>
        <p:spPr>
          <a:xfrm>
            <a:off x="972000" y="612250"/>
            <a:ext cx="7200000" cy="861774"/>
          </a:xfrm>
          <a:prstGeom prst="rect">
            <a:avLst/>
          </a:prstGeom>
          <a:noFill/>
        </p:spPr>
        <p:txBody>
          <a:bodyPr wrap="square" rtlCol="0">
            <a:spAutoFit/>
          </a:bodyPr>
          <a:lstStyle/>
          <a:p>
            <a:r>
              <a:rPr lang="it-IT" sz="1600" dirty="0"/>
              <a:t>EVENT: </a:t>
            </a:r>
            <a:r>
              <a:rPr lang="it-IT" sz="1500" dirty="0" err="1"/>
              <a:t>insert</a:t>
            </a:r>
            <a:r>
              <a:rPr lang="it-IT" sz="1500" dirty="0"/>
              <a:t> </a:t>
            </a:r>
            <a:r>
              <a:rPr lang="it-IT" sz="1500" dirty="0" err="1"/>
              <a:t>into</a:t>
            </a:r>
            <a:r>
              <a:rPr lang="it-IT" sz="1500" dirty="0"/>
              <a:t> </a:t>
            </a:r>
            <a:r>
              <a:rPr lang="it-IT" sz="1500" dirty="0" err="1"/>
              <a:t>ActivationSchedule</a:t>
            </a:r>
            <a:endParaRPr lang="it-IT" sz="1500" dirty="0"/>
          </a:p>
          <a:p>
            <a:r>
              <a:rPr lang="it-IT" sz="1600" dirty="0"/>
              <a:t>CONDITION: </a:t>
            </a:r>
            <a:r>
              <a:rPr lang="it-IT" sz="1500" dirty="0"/>
              <a:t>none</a:t>
            </a:r>
          </a:p>
          <a:p>
            <a:r>
              <a:rPr lang="it-IT" sz="1600" dirty="0"/>
              <a:t>ACTION: </a:t>
            </a:r>
            <a:r>
              <a:rPr lang="it-IT" sz="1500" dirty="0"/>
              <a:t>update </a:t>
            </a:r>
            <a:r>
              <a:rPr lang="it-IT" sz="1500" dirty="0" err="1"/>
              <a:t>TotalPurchasesPerSP</a:t>
            </a:r>
            <a:r>
              <a:rPr lang="it-IT" sz="1500" dirty="0"/>
              <a:t> </a:t>
            </a:r>
            <a:r>
              <a:rPr lang="it-IT" sz="1500" dirty="0" err="1"/>
              <a:t>increment</a:t>
            </a:r>
            <a:r>
              <a:rPr lang="it-IT" sz="1500" dirty="0"/>
              <a:t> </a:t>
            </a:r>
            <a:r>
              <a:rPr lang="it-IT" sz="1500" dirty="0" err="1"/>
              <a:t>counter</a:t>
            </a:r>
            <a:r>
              <a:rPr lang="it-IT" sz="1500" dirty="0"/>
              <a:t> by 1</a:t>
            </a:r>
          </a:p>
        </p:txBody>
      </p:sp>
      <p:sp>
        <p:nvSpPr>
          <p:cNvPr id="4" name="CasellaDiTesto 3">
            <a:extLst>
              <a:ext uri="{FF2B5EF4-FFF2-40B4-BE49-F238E27FC236}">
                <a16:creationId xmlns:a16="http://schemas.microsoft.com/office/drawing/2014/main" id="{D17B4DF8-B6D6-0D45-8766-863D2149F612}"/>
              </a:ext>
            </a:extLst>
          </p:cNvPr>
          <p:cNvSpPr txBox="1"/>
          <p:nvPr/>
        </p:nvSpPr>
        <p:spPr>
          <a:xfrm>
            <a:off x="972000" y="1893946"/>
            <a:ext cx="5468164" cy="2462213"/>
          </a:xfrm>
          <a:prstGeom prst="rect">
            <a:avLst/>
          </a:prstGeom>
          <a:noFill/>
        </p:spPr>
        <p:txBody>
          <a:bodyPr wrap="none" rtlCol="0">
            <a:spAutoFit/>
          </a:bodyPr>
          <a:lstStyle/>
          <a:p>
            <a:r>
              <a:rPr lang="it-IT" sz="1400" dirty="0">
                <a:latin typeface="Courier" pitchFamily="2" charset="0"/>
              </a:rPr>
              <a:t>CREATE DEFINER = CURRENT_USER TRIGGER </a:t>
            </a:r>
          </a:p>
          <a:p>
            <a:r>
              <a:rPr lang="it-IT" sz="1400" dirty="0">
                <a:latin typeface="Courier" pitchFamily="2" charset="0"/>
              </a:rPr>
              <a:t>`</a:t>
            </a:r>
            <a:r>
              <a:rPr lang="it-IT" sz="1400" dirty="0" err="1">
                <a:latin typeface="Courier" pitchFamily="2" charset="0"/>
              </a:rPr>
              <a:t>TelcoDB</a:t>
            </a:r>
            <a:r>
              <a:rPr lang="it-IT" sz="1400" dirty="0">
                <a:latin typeface="Courier" pitchFamily="2" charset="0"/>
              </a:rPr>
              <a:t>`.`</a:t>
            </a:r>
            <a:r>
              <a:rPr lang="it-IT" sz="1400" dirty="0" err="1">
                <a:latin typeface="Courier" pitchFamily="2" charset="0"/>
              </a:rPr>
              <a:t>UpdateTotalPurchasesPerSPAfterInsert</a:t>
            </a:r>
            <a:r>
              <a:rPr lang="it-IT" sz="1400" dirty="0">
                <a:latin typeface="Courier" pitchFamily="2" charset="0"/>
              </a:rPr>
              <a:t>`</a:t>
            </a:r>
          </a:p>
          <a:p>
            <a:r>
              <a:rPr lang="it-IT" sz="1400" dirty="0">
                <a:latin typeface="Courier" pitchFamily="2" charset="0"/>
              </a:rPr>
              <a:t>AFTER INSERT ON `</a:t>
            </a:r>
            <a:r>
              <a:rPr lang="it-IT" sz="1400" dirty="0" err="1">
                <a:latin typeface="Courier" pitchFamily="2" charset="0"/>
              </a:rPr>
              <a:t>ActivationSchedule</a:t>
            </a:r>
            <a:r>
              <a:rPr lang="it-IT" sz="1400" dirty="0">
                <a:latin typeface="Courier" pitchFamily="2" charset="0"/>
              </a:rPr>
              <a:t>`</a:t>
            </a:r>
          </a:p>
          <a:p>
            <a:r>
              <a:rPr lang="it-IT" sz="1400" dirty="0">
                <a:latin typeface="Courier" pitchFamily="2" charset="0"/>
              </a:rPr>
              <a:t>FOR EACH ROW</a:t>
            </a:r>
          </a:p>
          <a:p>
            <a:r>
              <a:rPr lang="it-IT" sz="1400" dirty="0">
                <a:latin typeface="Courier" pitchFamily="2" charset="0"/>
              </a:rPr>
              <a:t>BEGIN</a:t>
            </a:r>
          </a:p>
          <a:p>
            <a:r>
              <a:rPr lang="it-IT" sz="1400" dirty="0">
                <a:latin typeface="Courier" pitchFamily="2" charset="0"/>
              </a:rPr>
              <a:t>UPDATE </a:t>
            </a:r>
            <a:r>
              <a:rPr lang="it-IT" sz="1400" dirty="0" err="1">
                <a:latin typeface="Courier" pitchFamily="2" charset="0"/>
              </a:rPr>
              <a:t>TotalPurchasesPerSP</a:t>
            </a:r>
            <a:r>
              <a:rPr lang="it-IT" sz="1400" dirty="0">
                <a:latin typeface="Courier" pitchFamily="2" charset="0"/>
              </a:rPr>
              <a:t> T</a:t>
            </a:r>
          </a:p>
          <a:p>
            <a:r>
              <a:rPr lang="it-IT" sz="1400" dirty="0">
                <a:latin typeface="Courier" pitchFamily="2" charset="0"/>
              </a:rPr>
              <a:t>SET </a:t>
            </a:r>
            <a:r>
              <a:rPr lang="it-IT" sz="1400" dirty="0" err="1">
                <a:latin typeface="Courier" pitchFamily="2" charset="0"/>
              </a:rPr>
              <a:t>T.totalAmount</a:t>
            </a:r>
            <a:r>
              <a:rPr lang="it-IT" sz="1400" dirty="0">
                <a:latin typeface="Courier" pitchFamily="2" charset="0"/>
              </a:rPr>
              <a:t> = </a:t>
            </a:r>
            <a:r>
              <a:rPr lang="it-IT" sz="1400" dirty="0" err="1">
                <a:latin typeface="Courier" pitchFamily="2" charset="0"/>
              </a:rPr>
              <a:t>T.totalAmount</a:t>
            </a:r>
            <a:r>
              <a:rPr lang="it-IT" sz="1400" dirty="0">
                <a:latin typeface="Courier" pitchFamily="2" charset="0"/>
              </a:rPr>
              <a:t> + 1</a:t>
            </a:r>
          </a:p>
          <a:p>
            <a:r>
              <a:rPr lang="it-IT" sz="1400" dirty="0">
                <a:latin typeface="Courier" pitchFamily="2" charset="0"/>
              </a:rPr>
              <a:t>WHERE </a:t>
            </a:r>
            <a:r>
              <a:rPr lang="it-IT" sz="1400" dirty="0" err="1">
                <a:latin typeface="Courier" pitchFamily="2" charset="0"/>
              </a:rPr>
              <a:t>T.spId</a:t>
            </a:r>
            <a:r>
              <a:rPr lang="it-IT" sz="1400" dirty="0">
                <a:latin typeface="Courier" pitchFamily="2" charset="0"/>
              </a:rPr>
              <a:t> = (SELECT </a:t>
            </a:r>
            <a:r>
              <a:rPr lang="it-IT" sz="1400" dirty="0" err="1">
                <a:latin typeface="Courier" pitchFamily="2" charset="0"/>
              </a:rPr>
              <a:t>U.servicePackageIdFK</a:t>
            </a:r>
            <a:endParaRPr lang="it-IT" sz="1400" dirty="0">
              <a:latin typeface="Courier" pitchFamily="2" charset="0"/>
            </a:endParaRPr>
          </a:p>
          <a:p>
            <a:r>
              <a:rPr lang="it-IT" sz="1400" dirty="0">
                <a:latin typeface="Courier" pitchFamily="2" charset="0"/>
              </a:rPr>
              <a:t>                FROM </a:t>
            </a:r>
            <a:r>
              <a:rPr lang="it-IT" sz="1400" dirty="0" err="1">
                <a:latin typeface="Courier" pitchFamily="2" charset="0"/>
              </a:rPr>
              <a:t>UserOrder</a:t>
            </a:r>
            <a:r>
              <a:rPr lang="it-IT" sz="1400" dirty="0">
                <a:latin typeface="Courier" pitchFamily="2" charset="0"/>
              </a:rPr>
              <a:t> U</a:t>
            </a:r>
          </a:p>
          <a:p>
            <a:r>
              <a:rPr lang="it-IT" sz="1400" dirty="0">
                <a:latin typeface="Courier" pitchFamily="2" charset="0"/>
              </a:rPr>
              <a:t>			   WHERE </a:t>
            </a:r>
            <a:r>
              <a:rPr lang="it-IT" sz="1400" dirty="0" err="1">
                <a:latin typeface="Courier" pitchFamily="2" charset="0"/>
              </a:rPr>
              <a:t>U.id</a:t>
            </a:r>
            <a:r>
              <a:rPr lang="it-IT" sz="1400" dirty="0">
                <a:latin typeface="Courier" pitchFamily="2" charset="0"/>
              </a:rPr>
              <a:t> = </a:t>
            </a:r>
            <a:r>
              <a:rPr lang="it-IT" sz="1400" dirty="0" err="1">
                <a:latin typeface="Courier" pitchFamily="2" charset="0"/>
              </a:rPr>
              <a:t>new.userOrderIdFK</a:t>
            </a:r>
            <a:r>
              <a:rPr lang="it-IT" sz="1400" dirty="0">
                <a:latin typeface="Courier" pitchFamily="2" charset="0"/>
              </a:rPr>
              <a:t>);</a:t>
            </a:r>
          </a:p>
          <a:p>
            <a:r>
              <a:rPr lang="it-IT" sz="1400" dirty="0">
                <a:latin typeface="Courier" pitchFamily="2" charset="0"/>
              </a:rPr>
              <a:t>END</a:t>
            </a:r>
            <a:endParaRPr lang="it-IT" dirty="0"/>
          </a:p>
        </p:txBody>
      </p:sp>
    </p:spTree>
    <p:extLst>
      <p:ext uri="{BB962C8B-B14F-4D97-AF65-F5344CB8AC3E}">
        <p14:creationId xmlns:p14="http://schemas.microsoft.com/office/powerpoint/2010/main" val="2831031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latin typeface="Graphik" panose="020B0503030202060203" pitchFamily="34" charset="77"/>
              </a:rPr>
              <a:t>Specification interpretation</a:t>
            </a:r>
          </a:p>
        </p:txBody>
      </p:sp>
      <p:sp>
        <p:nvSpPr>
          <p:cNvPr id="3" name="Content Placeholder 2"/>
          <p:cNvSpPr>
            <a:spLocks noGrp="1"/>
          </p:cNvSpPr>
          <p:nvPr>
            <p:ph idx="1"/>
          </p:nvPr>
        </p:nvSpPr>
        <p:spPr/>
        <p:txBody>
          <a:bodyPr>
            <a:normAutofit/>
          </a:bodyPr>
          <a:lstStyle/>
          <a:p>
            <a:pPr marL="0" indent="0">
              <a:buNone/>
            </a:pPr>
            <a:r>
              <a:rPr lang="it-IT" sz="1800" dirty="0"/>
              <a:t>The list </a:t>
            </a:r>
            <a:r>
              <a:rPr lang="it-IT" sz="1800" dirty="0" err="1"/>
              <a:t>below</a:t>
            </a:r>
            <a:r>
              <a:rPr lang="it-IT" sz="1800" dirty="0"/>
              <a:t> </a:t>
            </a:r>
            <a:r>
              <a:rPr lang="it-IT" sz="1800" dirty="0" err="1"/>
              <a:t>contains</a:t>
            </a:r>
            <a:r>
              <a:rPr lang="it-IT" sz="1800" dirty="0"/>
              <a:t> the personal </a:t>
            </a:r>
            <a:r>
              <a:rPr lang="it-IT" sz="1800" dirty="0" err="1"/>
              <a:t>interpretations</a:t>
            </a:r>
            <a:r>
              <a:rPr lang="it-IT" sz="1800" dirty="0"/>
              <a:t> made with </a:t>
            </a:r>
            <a:r>
              <a:rPr lang="it-IT" sz="1800" dirty="0" err="1"/>
              <a:t>respect</a:t>
            </a:r>
            <a:r>
              <a:rPr lang="it-IT" sz="1800" dirty="0"/>
              <a:t> to the </a:t>
            </a:r>
            <a:r>
              <a:rPr lang="it-IT" sz="1800" dirty="0" err="1"/>
              <a:t>official</a:t>
            </a:r>
            <a:r>
              <a:rPr lang="it-IT" sz="1800" dirty="0"/>
              <a:t> </a:t>
            </a:r>
            <a:r>
              <a:rPr lang="it-IT" sz="1800" dirty="0" err="1"/>
              <a:t>requirements</a:t>
            </a:r>
            <a:r>
              <a:rPr lang="it-IT" sz="1800" dirty="0"/>
              <a:t>:</a:t>
            </a:r>
          </a:p>
          <a:p>
            <a:r>
              <a:rPr lang="it-IT" sz="1800" dirty="0" err="1"/>
              <a:t>There</a:t>
            </a:r>
            <a:r>
              <a:rPr lang="it-IT" sz="1800" dirty="0"/>
              <a:t> </a:t>
            </a:r>
            <a:r>
              <a:rPr lang="it-IT" sz="1800" dirty="0" err="1"/>
              <a:t>is</a:t>
            </a:r>
            <a:r>
              <a:rPr lang="it-IT" sz="1800" dirty="0"/>
              <a:t> </a:t>
            </a:r>
            <a:r>
              <a:rPr lang="it-IT" sz="1800" dirty="0" err="1"/>
              <a:t>only</a:t>
            </a:r>
            <a:r>
              <a:rPr lang="it-IT" sz="1800" dirty="0"/>
              <a:t> a single </a:t>
            </a:r>
            <a:r>
              <a:rPr lang="it-IT" sz="1800" dirty="0" err="1"/>
              <a:t>application</a:t>
            </a:r>
            <a:r>
              <a:rPr lang="it-IT" sz="1800" dirty="0"/>
              <a:t> </a:t>
            </a:r>
            <a:r>
              <a:rPr lang="it-IT" sz="1800" dirty="0" err="1"/>
              <a:t>containing</a:t>
            </a:r>
            <a:r>
              <a:rPr lang="it-IT" sz="1800" dirty="0"/>
              <a:t> </a:t>
            </a:r>
            <a:r>
              <a:rPr lang="it-IT" sz="1800" dirty="0" err="1"/>
              <a:t>both</a:t>
            </a:r>
            <a:r>
              <a:rPr lang="it-IT" sz="1800" dirty="0"/>
              <a:t> the </a:t>
            </a:r>
            <a:r>
              <a:rPr lang="it-IT" sz="1800" dirty="0" err="1"/>
              <a:t>customer’s</a:t>
            </a:r>
            <a:r>
              <a:rPr lang="it-IT" sz="1800" dirty="0"/>
              <a:t> and the </a:t>
            </a:r>
            <a:r>
              <a:rPr lang="it-IT" sz="1800" dirty="0" err="1"/>
              <a:t>employee’s</a:t>
            </a:r>
            <a:r>
              <a:rPr lang="it-IT" sz="1800" dirty="0"/>
              <a:t> </a:t>
            </a:r>
            <a:r>
              <a:rPr lang="it-IT" sz="1800" dirty="0" err="1"/>
              <a:t>app</a:t>
            </a:r>
            <a:r>
              <a:rPr lang="it-IT" sz="1800" dirty="0"/>
              <a:t>.</a:t>
            </a:r>
          </a:p>
          <a:p>
            <a:r>
              <a:rPr lang="it-IT" sz="1800" dirty="0"/>
              <a:t>In the public </a:t>
            </a:r>
            <a:r>
              <a:rPr lang="it-IT" sz="1800" dirty="0" err="1"/>
              <a:t>landing</a:t>
            </a:r>
            <a:r>
              <a:rPr lang="it-IT" sz="1800" dirty="0"/>
              <a:t> page </a:t>
            </a:r>
            <a:r>
              <a:rPr lang="it-IT" sz="1800" dirty="0" err="1"/>
              <a:t>only</a:t>
            </a:r>
            <a:r>
              <a:rPr lang="it-IT" sz="1800" dirty="0"/>
              <a:t> the </a:t>
            </a:r>
            <a:r>
              <a:rPr lang="it-IT" sz="1800" dirty="0" err="1"/>
              <a:t>form</a:t>
            </a:r>
            <a:r>
              <a:rPr lang="it-IT" sz="1800" dirty="0"/>
              <a:t> for </a:t>
            </a:r>
            <a:r>
              <a:rPr lang="it-IT" sz="1800" dirty="0" err="1"/>
              <a:t>registration</a:t>
            </a:r>
            <a:r>
              <a:rPr lang="it-IT" sz="1800" dirty="0"/>
              <a:t> </a:t>
            </a:r>
            <a:r>
              <a:rPr lang="it-IT" sz="1800" dirty="0" err="1"/>
              <a:t>is</a:t>
            </a:r>
            <a:r>
              <a:rPr lang="it-IT" sz="1800" dirty="0"/>
              <a:t> </a:t>
            </a:r>
            <a:r>
              <a:rPr lang="it-IT" sz="1800" dirty="0" err="1"/>
              <a:t>shown</a:t>
            </a:r>
            <a:r>
              <a:rPr lang="it-IT" sz="1800" dirty="0"/>
              <a:t>; to </a:t>
            </a:r>
            <a:r>
              <a:rPr lang="it-IT" sz="1800" dirty="0" err="1"/>
              <a:t>perform</a:t>
            </a:r>
            <a:r>
              <a:rPr lang="it-IT" sz="1800" dirty="0"/>
              <a:t> login, the </a:t>
            </a:r>
            <a:r>
              <a:rPr lang="it-IT" sz="1800" dirty="0" err="1"/>
              <a:t>user</a:t>
            </a:r>
            <a:r>
              <a:rPr lang="it-IT" sz="1800" dirty="0"/>
              <a:t> </a:t>
            </a:r>
            <a:r>
              <a:rPr lang="it-IT" sz="1800" dirty="0" err="1"/>
              <a:t>is</a:t>
            </a:r>
            <a:r>
              <a:rPr lang="it-IT" sz="1800" dirty="0"/>
              <a:t> </a:t>
            </a:r>
            <a:r>
              <a:rPr lang="it-IT" sz="1800" dirty="0" err="1"/>
              <a:t>redirected</a:t>
            </a:r>
            <a:r>
              <a:rPr lang="it-IT" sz="1800" dirty="0"/>
              <a:t> to a </a:t>
            </a:r>
            <a:r>
              <a:rPr lang="it-IT" sz="1800" dirty="0" err="1"/>
              <a:t>dedicated</a:t>
            </a:r>
            <a:r>
              <a:rPr lang="it-IT" sz="1800" dirty="0"/>
              <a:t> page.</a:t>
            </a:r>
          </a:p>
          <a:p>
            <a:r>
              <a:rPr lang="it-IT" sz="1800" dirty="0"/>
              <a:t>A service package can </a:t>
            </a:r>
            <a:r>
              <a:rPr lang="it-IT" sz="1800" dirty="0" err="1"/>
              <a:t>contain</a:t>
            </a:r>
            <a:r>
              <a:rPr lang="it-IT" sz="1800" dirty="0"/>
              <a:t> </a:t>
            </a:r>
            <a:r>
              <a:rPr lang="it-IT" sz="1800" dirty="0" err="1"/>
              <a:t>at</a:t>
            </a:r>
            <a:r>
              <a:rPr lang="it-IT" sz="1800" dirty="0"/>
              <a:t> </a:t>
            </a:r>
            <a:r>
              <a:rPr lang="it-IT" sz="1800" dirty="0" err="1"/>
              <a:t>most</a:t>
            </a:r>
            <a:r>
              <a:rPr lang="it-IT" sz="1800" dirty="0"/>
              <a:t> </a:t>
            </a:r>
            <a:r>
              <a:rPr lang="it-IT" sz="1800" dirty="0" err="1"/>
              <a:t>one</a:t>
            </a:r>
            <a:r>
              <a:rPr lang="it-IT" sz="1800" dirty="0"/>
              <a:t> service per </a:t>
            </a:r>
            <a:r>
              <a:rPr lang="it-IT" sz="1800" dirty="0" err="1"/>
              <a:t>type</a:t>
            </a:r>
            <a:r>
              <a:rPr lang="it-IT" sz="1800" dirty="0"/>
              <a:t>.</a:t>
            </a:r>
          </a:p>
          <a:p>
            <a:r>
              <a:rPr lang="it-IT" sz="1800" dirty="0"/>
              <a:t>The call to the </a:t>
            </a:r>
            <a:r>
              <a:rPr lang="it-IT" sz="1800" dirty="0" err="1"/>
              <a:t>external</a:t>
            </a:r>
            <a:r>
              <a:rPr lang="it-IT" sz="1800" dirty="0"/>
              <a:t> service </a:t>
            </a:r>
            <a:r>
              <a:rPr lang="it-IT" sz="1800" dirty="0" err="1"/>
              <a:t>is</a:t>
            </a:r>
            <a:r>
              <a:rPr lang="it-IT" sz="1800" dirty="0"/>
              <a:t> </a:t>
            </a:r>
            <a:r>
              <a:rPr lang="it-IT" sz="1800" dirty="0" err="1"/>
              <a:t>emulated</a:t>
            </a:r>
            <a:r>
              <a:rPr lang="it-IT" sz="1800" dirty="0"/>
              <a:t> with </a:t>
            </a:r>
            <a:r>
              <a:rPr lang="it-IT" sz="1800" dirty="0" err="1"/>
              <a:t>two</a:t>
            </a:r>
            <a:r>
              <a:rPr lang="it-IT" sz="1800" dirty="0"/>
              <a:t> </a:t>
            </a:r>
            <a:r>
              <a:rPr lang="it-IT" sz="1800" dirty="0" err="1"/>
              <a:t>different</a:t>
            </a:r>
            <a:r>
              <a:rPr lang="it-IT" sz="1800" dirty="0"/>
              <a:t> </a:t>
            </a:r>
            <a:r>
              <a:rPr lang="it-IT" sz="1800" dirty="0" err="1"/>
              <a:t>buttons</a:t>
            </a:r>
            <a:r>
              <a:rPr lang="it-IT" sz="1800" dirty="0"/>
              <a:t>: </a:t>
            </a:r>
            <a:r>
              <a:rPr lang="it-IT" sz="1800" dirty="0" err="1"/>
              <a:t>one</a:t>
            </a:r>
            <a:r>
              <a:rPr lang="it-IT" sz="1800" dirty="0"/>
              <a:t> </a:t>
            </a:r>
            <a:r>
              <a:rPr lang="it-IT" sz="1800" dirty="0" err="1"/>
              <a:t>that</a:t>
            </a:r>
            <a:r>
              <a:rPr lang="it-IT" sz="1800" dirty="0"/>
              <a:t> </a:t>
            </a:r>
            <a:r>
              <a:rPr lang="it-IT" sz="1800" dirty="0" err="1"/>
              <a:t>will</a:t>
            </a:r>
            <a:r>
              <a:rPr lang="it-IT" sz="1800" dirty="0"/>
              <a:t> </a:t>
            </a:r>
            <a:r>
              <a:rPr lang="it-IT" sz="1800" dirty="0" err="1"/>
              <a:t>result</a:t>
            </a:r>
            <a:r>
              <a:rPr lang="it-IT" sz="1800" dirty="0"/>
              <a:t> in a </a:t>
            </a:r>
            <a:r>
              <a:rPr lang="it-IT" sz="1800" dirty="0" err="1"/>
              <a:t>correct</a:t>
            </a:r>
            <a:r>
              <a:rPr lang="it-IT" sz="1800" dirty="0"/>
              <a:t> </a:t>
            </a:r>
            <a:r>
              <a:rPr lang="it-IT" sz="1800" dirty="0" err="1"/>
              <a:t>payment</a:t>
            </a:r>
            <a:r>
              <a:rPr lang="it-IT" sz="1800" dirty="0"/>
              <a:t> and </a:t>
            </a:r>
            <a:r>
              <a:rPr lang="it-IT" sz="1800" dirty="0" err="1"/>
              <a:t>one</a:t>
            </a:r>
            <a:r>
              <a:rPr lang="it-IT" sz="1800" dirty="0"/>
              <a:t> </a:t>
            </a:r>
            <a:r>
              <a:rPr lang="it-IT" sz="1800" dirty="0" err="1"/>
              <a:t>that</a:t>
            </a:r>
            <a:r>
              <a:rPr lang="it-IT" sz="1800" dirty="0"/>
              <a:t> </a:t>
            </a:r>
            <a:r>
              <a:rPr lang="it-IT" sz="1800" dirty="0" err="1"/>
              <a:t>will</a:t>
            </a:r>
            <a:r>
              <a:rPr lang="it-IT" sz="1800" dirty="0"/>
              <a:t> </a:t>
            </a:r>
            <a:r>
              <a:rPr lang="it-IT" sz="1800" dirty="0" err="1"/>
              <a:t>result</a:t>
            </a:r>
            <a:r>
              <a:rPr lang="it-IT" sz="1800" dirty="0"/>
              <a:t> in a </a:t>
            </a:r>
            <a:r>
              <a:rPr lang="it-IT" sz="1800" dirty="0" err="1"/>
              <a:t>wrong</a:t>
            </a:r>
            <a:r>
              <a:rPr lang="it-IT" sz="1800" dirty="0"/>
              <a:t> </a:t>
            </a:r>
            <a:r>
              <a:rPr lang="it-IT" sz="1800" dirty="0" err="1"/>
              <a:t>payment</a:t>
            </a:r>
            <a:r>
              <a:rPr lang="it-IT" sz="1800" dirty="0"/>
              <a:t>.</a:t>
            </a:r>
          </a:p>
          <a:p>
            <a:r>
              <a:rPr lang="it-IT" sz="1800" dirty="0" err="1"/>
              <a:t>Since</a:t>
            </a:r>
            <a:r>
              <a:rPr lang="it-IT" sz="1800" dirty="0"/>
              <a:t> </a:t>
            </a:r>
            <a:r>
              <a:rPr lang="it-IT" sz="1800" dirty="0" err="1"/>
              <a:t>it</a:t>
            </a:r>
            <a:r>
              <a:rPr lang="it-IT" sz="1800" dirty="0"/>
              <a:t> </a:t>
            </a:r>
            <a:r>
              <a:rPr lang="it-IT" sz="1800" dirty="0" err="1"/>
              <a:t>was</a:t>
            </a:r>
            <a:r>
              <a:rPr lang="it-IT" sz="1800" dirty="0"/>
              <a:t> </a:t>
            </a:r>
            <a:r>
              <a:rPr lang="it-IT" sz="1800" dirty="0" err="1"/>
              <a:t>not</a:t>
            </a:r>
            <a:r>
              <a:rPr lang="it-IT" sz="1800" dirty="0"/>
              <a:t> </a:t>
            </a:r>
            <a:r>
              <a:rPr lang="it-IT" sz="1800" dirty="0" err="1"/>
              <a:t>required</a:t>
            </a:r>
            <a:r>
              <a:rPr lang="it-IT" sz="1800" dirty="0"/>
              <a:t> to </a:t>
            </a:r>
            <a:r>
              <a:rPr lang="it-IT" sz="1800" dirty="0" err="1"/>
              <a:t>map</a:t>
            </a:r>
            <a:r>
              <a:rPr lang="it-IT" sz="1800" dirty="0"/>
              <a:t> the relations </a:t>
            </a:r>
            <a:r>
              <a:rPr lang="it-IT" sz="1800" dirty="0" err="1"/>
              <a:t>involving</a:t>
            </a:r>
            <a:r>
              <a:rPr lang="it-IT" sz="1800" dirty="0"/>
              <a:t> the </a:t>
            </a:r>
            <a:r>
              <a:rPr lang="it-IT" sz="1800" dirty="0" err="1"/>
              <a:t>employee</a:t>
            </a:r>
            <a:r>
              <a:rPr lang="it-IT" sz="1800" dirty="0"/>
              <a:t> </a:t>
            </a:r>
            <a:r>
              <a:rPr lang="it-IT" sz="1800" dirty="0" err="1"/>
              <a:t>entity</a:t>
            </a:r>
            <a:r>
              <a:rPr lang="it-IT" sz="1800" dirty="0"/>
              <a:t>, the </a:t>
            </a:r>
            <a:r>
              <a:rPr lang="it-IT" sz="1800" dirty="0" err="1"/>
              <a:t>corresponding</a:t>
            </a:r>
            <a:r>
              <a:rPr lang="it-IT" sz="1800" dirty="0"/>
              <a:t> relations in the ER </a:t>
            </a:r>
            <a:r>
              <a:rPr lang="it-IT" sz="1800" dirty="0" err="1"/>
              <a:t>diagram</a:t>
            </a:r>
            <a:r>
              <a:rPr lang="it-IT" sz="1800" dirty="0"/>
              <a:t> </a:t>
            </a:r>
            <a:r>
              <a:rPr lang="it-IT" sz="1800" dirty="0" err="1"/>
              <a:t>have</a:t>
            </a:r>
            <a:r>
              <a:rPr lang="it-IT" sz="1800" dirty="0"/>
              <a:t> </a:t>
            </a:r>
            <a:r>
              <a:rPr lang="it-IT" sz="1800" dirty="0" err="1"/>
              <a:t>not</a:t>
            </a:r>
            <a:r>
              <a:rPr lang="it-IT" sz="1800" dirty="0"/>
              <a:t> </a:t>
            </a:r>
            <a:r>
              <a:rPr lang="it-IT" sz="1800" dirty="0" err="1"/>
              <a:t>been</a:t>
            </a:r>
            <a:r>
              <a:rPr lang="it-IT" sz="1800" dirty="0"/>
              <a:t> </a:t>
            </a:r>
            <a:r>
              <a:rPr lang="it-IT" sz="1800" dirty="0" err="1"/>
              <a:t>implemented</a:t>
            </a:r>
            <a:r>
              <a:rPr lang="it-IT" sz="1800" dirty="0"/>
              <a:t> in JPA. </a:t>
            </a:r>
            <a:r>
              <a:rPr lang="it-IT" sz="1800" dirty="0" err="1"/>
              <a:t>Furthermore</a:t>
            </a:r>
            <a:r>
              <a:rPr lang="it-IT" sz="1800" dirty="0"/>
              <a:t>, in the ER </a:t>
            </a:r>
            <a:r>
              <a:rPr lang="it-IT" sz="1800" dirty="0" err="1"/>
              <a:t>diagram</a:t>
            </a:r>
            <a:r>
              <a:rPr lang="it-IT" sz="1800" dirty="0"/>
              <a:t>, </a:t>
            </a:r>
            <a:r>
              <a:rPr lang="it-IT" sz="1800" dirty="0" err="1"/>
              <a:t>employee’s</a:t>
            </a:r>
            <a:r>
              <a:rPr lang="it-IT" sz="1800" dirty="0"/>
              <a:t> </a:t>
            </a:r>
            <a:r>
              <a:rPr lang="it-IT" sz="1800" dirty="0" err="1"/>
              <a:t>creation</a:t>
            </a:r>
            <a:r>
              <a:rPr lang="it-IT" sz="1800" dirty="0"/>
              <a:t> relations are </a:t>
            </a:r>
            <a:r>
              <a:rPr lang="it-IT" sz="1800" dirty="0" err="1"/>
              <a:t>shown</a:t>
            </a:r>
            <a:r>
              <a:rPr lang="it-IT" sz="1800" dirty="0"/>
              <a:t> </a:t>
            </a:r>
            <a:r>
              <a:rPr lang="it-IT" sz="1800" dirty="0" err="1"/>
              <a:t>only</a:t>
            </a:r>
            <a:r>
              <a:rPr lang="it-IT" sz="1800" dirty="0"/>
              <a:t> for service </a:t>
            </a:r>
            <a:r>
              <a:rPr lang="it-IT" sz="1800" dirty="0" err="1"/>
              <a:t>packages</a:t>
            </a:r>
            <a:r>
              <a:rPr lang="it-IT" sz="1800" dirty="0"/>
              <a:t> and optional </a:t>
            </a:r>
            <a:r>
              <a:rPr lang="it-IT" sz="1800" dirty="0" err="1"/>
              <a:t>products</a:t>
            </a:r>
            <a:r>
              <a:rPr lang="it-IT" sz="1800" dirty="0"/>
              <a:t> (</a:t>
            </a:r>
            <a:r>
              <a:rPr lang="it-IT" sz="1800" dirty="0" err="1"/>
              <a:t>since</a:t>
            </a:r>
            <a:r>
              <a:rPr lang="it-IT" sz="1800" dirty="0"/>
              <a:t> </a:t>
            </a:r>
            <a:r>
              <a:rPr lang="it-IT" sz="1800" dirty="0" err="1"/>
              <a:t>that</a:t>
            </a:r>
            <a:r>
              <a:rPr lang="it-IT" sz="1800" dirty="0"/>
              <a:t> </a:t>
            </a:r>
            <a:r>
              <a:rPr lang="it-IT" sz="1800" dirty="0" err="1"/>
              <a:t>is</a:t>
            </a:r>
            <a:r>
              <a:rPr lang="it-IT" sz="1800" dirty="0"/>
              <a:t> </a:t>
            </a:r>
            <a:r>
              <a:rPr lang="it-IT" sz="1800" dirty="0" err="1"/>
              <a:t>what</a:t>
            </a:r>
            <a:r>
              <a:rPr lang="it-IT" sz="1800" dirty="0"/>
              <a:t> the </a:t>
            </a:r>
            <a:r>
              <a:rPr lang="it-IT" sz="1800" dirty="0" err="1"/>
              <a:t>requirements</a:t>
            </a:r>
            <a:r>
              <a:rPr lang="it-IT" sz="1800" dirty="0"/>
              <a:t> </a:t>
            </a:r>
            <a:r>
              <a:rPr lang="it-IT" sz="1800" dirty="0" err="1"/>
              <a:t>asked</a:t>
            </a:r>
            <a:r>
              <a:rPr lang="it-IT" sz="1800" dirty="0"/>
              <a:t>), </a:t>
            </a:r>
            <a:r>
              <a:rPr lang="it-IT" sz="1800" dirty="0" err="1"/>
              <a:t>altough</a:t>
            </a:r>
            <a:r>
              <a:rPr lang="it-IT" sz="1800" dirty="0"/>
              <a:t> he/</a:t>
            </a:r>
            <a:r>
              <a:rPr lang="it-IT" sz="1800" dirty="0" err="1"/>
              <a:t>she</a:t>
            </a:r>
            <a:r>
              <a:rPr lang="it-IT" sz="1800" dirty="0"/>
              <a:t> can create </a:t>
            </a:r>
            <a:r>
              <a:rPr lang="it-IT" sz="1800" dirty="0" err="1"/>
              <a:t>services</a:t>
            </a:r>
            <a:r>
              <a:rPr lang="it-IT" sz="1800" dirty="0"/>
              <a:t> and </a:t>
            </a:r>
            <a:r>
              <a:rPr lang="it-IT" sz="1800" dirty="0" err="1"/>
              <a:t>validity</a:t>
            </a:r>
            <a:r>
              <a:rPr lang="it-IT" sz="1800" dirty="0"/>
              <a:t> </a:t>
            </a:r>
            <a:r>
              <a:rPr lang="it-IT" sz="1800" dirty="0" err="1"/>
              <a:t>periods</a:t>
            </a:r>
            <a:r>
              <a:rPr lang="it-IT" sz="1800" dirty="0"/>
              <a:t> </a:t>
            </a:r>
            <a:r>
              <a:rPr lang="it-IT" sz="1800" dirty="0" err="1"/>
              <a:t>as</a:t>
            </a:r>
            <a:r>
              <a:rPr lang="it-IT" sz="1800" dirty="0"/>
              <a:t> </a:t>
            </a:r>
            <a:r>
              <a:rPr lang="it-IT" sz="1800" dirty="0" err="1"/>
              <a:t>well</a:t>
            </a:r>
            <a:r>
              <a:rPr lang="it-IT" sz="1800" dirty="0"/>
              <a:t>.</a:t>
            </a:r>
          </a:p>
          <a:p>
            <a:endParaRPr lang="it-IT" sz="1600" dirty="0">
              <a:latin typeface="Graphik" panose="020B0503030202060203" pitchFamily="34" charset="77"/>
            </a:endParaRPr>
          </a:p>
        </p:txBody>
      </p:sp>
    </p:spTree>
    <p:extLst>
      <p:ext uri="{BB962C8B-B14F-4D97-AF65-F5344CB8AC3E}">
        <p14:creationId xmlns:p14="http://schemas.microsoft.com/office/powerpoint/2010/main" val="35250161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473E93-F92F-F141-8C2A-2855B9F2E41E}"/>
              </a:ext>
            </a:extLst>
          </p:cNvPr>
          <p:cNvSpPr>
            <a:spLocks noGrp="1"/>
          </p:cNvSpPr>
          <p:nvPr>
            <p:ph type="ctrTitle"/>
          </p:nvPr>
        </p:nvSpPr>
        <p:spPr>
          <a:xfrm>
            <a:off x="685800" y="2235200"/>
            <a:ext cx="7772400" cy="2387600"/>
          </a:xfrm>
        </p:spPr>
        <p:txBody>
          <a:bodyPr anchor="ctr">
            <a:normAutofit fontScale="90000"/>
          </a:bodyPr>
          <a:lstStyle/>
          <a:p>
            <a:r>
              <a:rPr lang="it-IT">
                <a:latin typeface="Graphik" panose="020B0503030202060203" pitchFamily="34" charset="77"/>
              </a:rPr>
              <a:t>Total </a:t>
            </a:r>
            <a:r>
              <a:rPr lang="it-IT" err="1">
                <a:latin typeface="Graphik" panose="020B0503030202060203" pitchFamily="34" charset="77"/>
              </a:rPr>
              <a:t>number</a:t>
            </a:r>
            <a:r>
              <a:rPr lang="it-IT">
                <a:latin typeface="Graphik" panose="020B0503030202060203" pitchFamily="34" charset="77"/>
              </a:rPr>
              <a:t> of </a:t>
            </a:r>
            <a:r>
              <a:rPr lang="it-IT" err="1">
                <a:latin typeface="Graphik" panose="020B0503030202060203" pitchFamily="34" charset="77"/>
              </a:rPr>
              <a:t>purchases</a:t>
            </a:r>
            <a:r>
              <a:rPr lang="it-IT">
                <a:latin typeface="Graphik" panose="020B0503030202060203" pitchFamily="34" charset="77"/>
              </a:rPr>
              <a:t> per Package and </a:t>
            </a:r>
            <a:r>
              <a:rPr lang="it-IT" err="1">
                <a:latin typeface="Graphik" panose="020B0503030202060203" pitchFamily="34" charset="77"/>
              </a:rPr>
              <a:t>Validity</a:t>
            </a:r>
            <a:r>
              <a:rPr lang="it-IT">
                <a:latin typeface="Graphik" panose="020B0503030202060203" pitchFamily="34" charset="77"/>
              </a:rPr>
              <a:t> </a:t>
            </a:r>
            <a:r>
              <a:rPr lang="it-IT" err="1">
                <a:latin typeface="Graphik" panose="020B0503030202060203" pitchFamily="34" charset="77"/>
              </a:rPr>
              <a:t>Period</a:t>
            </a:r>
            <a:endParaRPr lang="it-IT">
              <a:latin typeface="Graphik" panose="020B0503030202060203" pitchFamily="34" charset="77"/>
            </a:endParaRPr>
          </a:p>
        </p:txBody>
      </p:sp>
    </p:spTree>
    <p:extLst>
      <p:ext uri="{BB962C8B-B14F-4D97-AF65-F5344CB8AC3E}">
        <p14:creationId xmlns:p14="http://schemas.microsoft.com/office/powerpoint/2010/main" val="14500537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8C1A61AA-2426-A640-A987-1FCD746F40A9}"/>
              </a:ext>
            </a:extLst>
          </p:cNvPr>
          <p:cNvSpPr>
            <a:spLocks noGrp="1"/>
          </p:cNvSpPr>
          <p:nvPr>
            <p:ph type="title"/>
          </p:nvPr>
        </p:nvSpPr>
        <p:spPr/>
        <p:txBody>
          <a:bodyPr/>
          <a:lstStyle/>
          <a:p>
            <a:r>
              <a:rPr lang="it-IT" dirty="0" err="1"/>
              <a:t>Materialized</a:t>
            </a:r>
            <a:r>
              <a:rPr lang="it-IT" dirty="0"/>
              <a:t> </a:t>
            </a:r>
            <a:r>
              <a:rPr lang="it-IT" dirty="0" err="1"/>
              <a:t>view</a:t>
            </a:r>
            <a:r>
              <a:rPr lang="it-IT" dirty="0"/>
              <a:t> </a:t>
            </a:r>
            <a:r>
              <a:rPr lang="it-IT" dirty="0" err="1"/>
              <a:t>table</a:t>
            </a:r>
            <a:endParaRPr lang="it-IT" dirty="0"/>
          </a:p>
        </p:txBody>
      </p:sp>
      <p:sp>
        <p:nvSpPr>
          <p:cNvPr id="5" name="CasellaDiTesto 4">
            <a:extLst>
              <a:ext uri="{FF2B5EF4-FFF2-40B4-BE49-F238E27FC236}">
                <a16:creationId xmlns:a16="http://schemas.microsoft.com/office/drawing/2014/main" id="{F82FF8A1-A777-5148-9559-9E7DC4B0314C}"/>
              </a:ext>
            </a:extLst>
          </p:cNvPr>
          <p:cNvSpPr txBox="1"/>
          <p:nvPr/>
        </p:nvSpPr>
        <p:spPr>
          <a:xfrm>
            <a:off x="628650" y="1690689"/>
            <a:ext cx="7886700" cy="2031325"/>
          </a:xfrm>
          <a:prstGeom prst="rect">
            <a:avLst/>
          </a:prstGeom>
          <a:noFill/>
        </p:spPr>
        <p:txBody>
          <a:bodyPr wrap="square" rtlCol="0">
            <a:spAutoFit/>
          </a:bodyPr>
          <a:lstStyle/>
          <a:p>
            <a:r>
              <a:rPr lang="it-IT" dirty="0">
                <a:latin typeface="Courier" pitchFamily="2" charset="0"/>
              </a:rPr>
              <a:t>CREATE TABLE </a:t>
            </a:r>
            <a:r>
              <a:rPr lang="it-IT" dirty="0" err="1">
                <a:latin typeface="Courier" pitchFamily="2" charset="0"/>
              </a:rPr>
              <a:t>TotalPurchasesPerSPAndVP</a:t>
            </a:r>
            <a:endParaRPr lang="it-IT" dirty="0">
              <a:latin typeface="Courier" pitchFamily="2" charset="0"/>
            </a:endParaRPr>
          </a:p>
          <a:p>
            <a:r>
              <a:rPr lang="it-IT" dirty="0">
                <a:latin typeface="Courier" pitchFamily="2" charset="0"/>
              </a:rPr>
              <a:t>(</a:t>
            </a:r>
          </a:p>
          <a:p>
            <a:r>
              <a:rPr lang="it-IT" dirty="0">
                <a:latin typeface="Courier" pitchFamily="2" charset="0"/>
              </a:rPr>
              <a:t>  </a:t>
            </a:r>
            <a:r>
              <a:rPr lang="it-IT" dirty="0" err="1">
                <a:latin typeface="Courier" pitchFamily="2" charset="0"/>
              </a:rPr>
              <a:t>spId</a:t>
            </a:r>
            <a:r>
              <a:rPr lang="it-IT" dirty="0">
                <a:latin typeface="Courier" pitchFamily="2" charset="0"/>
              </a:rPr>
              <a:t> INT NOT NULL,</a:t>
            </a:r>
          </a:p>
          <a:p>
            <a:r>
              <a:rPr lang="it-IT" dirty="0">
                <a:latin typeface="Courier" pitchFamily="2" charset="0"/>
              </a:rPr>
              <a:t>  </a:t>
            </a:r>
            <a:r>
              <a:rPr lang="it-IT" dirty="0" err="1">
                <a:latin typeface="Courier" pitchFamily="2" charset="0"/>
              </a:rPr>
              <a:t>vpId</a:t>
            </a:r>
            <a:r>
              <a:rPr lang="it-IT" dirty="0">
                <a:latin typeface="Courier" pitchFamily="2" charset="0"/>
              </a:rPr>
              <a:t> INT NOT NULL,</a:t>
            </a:r>
          </a:p>
          <a:p>
            <a:r>
              <a:rPr lang="it-IT" dirty="0">
                <a:latin typeface="Courier" pitchFamily="2" charset="0"/>
              </a:rPr>
              <a:t>  </a:t>
            </a:r>
            <a:r>
              <a:rPr lang="it-IT" dirty="0" err="1">
                <a:latin typeface="Courier" pitchFamily="2" charset="0"/>
              </a:rPr>
              <a:t>totalAmount</a:t>
            </a:r>
            <a:r>
              <a:rPr lang="it-IT" dirty="0">
                <a:latin typeface="Courier" pitchFamily="2" charset="0"/>
              </a:rPr>
              <a:t> INT NOT NULL,</a:t>
            </a:r>
          </a:p>
          <a:p>
            <a:r>
              <a:rPr lang="it-IT" dirty="0">
                <a:latin typeface="Courier" pitchFamily="2" charset="0"/>
              </a:rPr>
              <a:t>  PRIMARY KEY (</a:t>
            </a:r>
            <a:r>
              <a:rPr lang="it-IT" dirty="0" err="1">
                <a:latin typeface="Courier" pitchFamily="2" charset="0"/>
              </a:rPr>
              <a:t>spId</a:t>
            </a:r>
            <a:r>
              <a:rPr lang="it-IT" dirty="0">
                <a:latin typeface="Courier" pitchFamily="2" charset="0"/>
              </a:rPr>
              <a:t>, </a:t>
            </a:r>
            <a:r>
              <a:rPr lang="it-IT" dirty="0" err="1">
                <a:latin typeface="Courier" pitchFamily="2" charset="0"/>
              </a:rPr>
              <a:t>vpId</a:t>
            </a:r>
            <a:r>
              <a:rPr lang="it-IT" dirty="0">
                <a:latin typeface="Courier" pitchFamily="2" charset="0"/>
              </a:rPr>
              <a:t>)</a:t>
            </a:r>
          </a:p>
          <a:p>
            <a:r>
              <a:rPr lang="it-IT" dirty="0">
                <a:latin typeface="Courier" pitchFamily="2" charset="0"/>
              </a:rPr>
              <a:t>);</a:t>
            </a:r>
          </a:p>
        </p:txBody>
      </p:sp>
    </p:spTree>
    <p:extLst>
      <p:ext uri="{BB962C8B-B14F-4D97-AF65-F5344CB8AC3E}">
        <p14:creationId xmlns:p14="http://schemas.microsoft.com/office/powerpoint/2010/main" val="4332792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8C1A61AA-2426-A640-A987-1FCD746F40A9}"/>
              </a:ext>
            </a:extLst>
          </p:cNvPr>
          <p:cNvSpPr>
            <a:spLocks noGrp="1"/>
          </p:cNvSpPr>
          <p:nvPr>
            <p:ph type="title"/>
          </p:nvPr>
        </p:nvSpPr>
        <p:spPr/>
        <p:txBody>
          <a:bodyPr/>
          <a:lstStyle/>
          <a:p>
            <a:r>
              <a:rPr lang="it-IT" dirty="0"/>
              <a:t>SQL </a:t>
            </a:r>
            <a:r>
              <a:rPr lang="it-IT" dirty="0" err="1"/>
              <a:t>view</a:t>
            </a:r>
            <a:r>
              <a:rPr lang="it-IT" dirty="0"/>
              <a:t> code</a:t>
            </a:r>
          </a:p>
        </p:txBody>
      </p:sp>
      <p:sp>
        <p:nvSpPr>
          <p:cNvPr id="5" name="CasellaDiTesto 4">
            <a:extLst>
              <a:ext uri="{FF2B5EF4-FFF2-40B4-BE49-F238E27FC236}">
                <a16:creationId xmlns:a16="http://schemas.microsoft.com/office/drawing/2014/main" id="{F82FF8A1-A777-5148-9559-9E7DC4B0314C}"/>
              </a:ext>
            </a:extLst>
          </p:cNvPr>
          <p:cNvSpPr txBox="1"/>
          <p:nvPr/>
        </p:nvSpPr>
        <p:spPr>
          <a:xfrm>
            <a:off x="628649" y="1690689"/>
            <a:ext cx="8376805" cy="2031325"/>
          </a:xfrm>
          <a:prstGeom prst="rect">
            <a:avLst/>
          </a:prstGeom>
          <a:noFill/>
        </p:spPr>
        <p:txBody>
          <a:bodyPr wrap="square" rtlCol="0">
            <a:spAutoFit/>
          </a:bodyPr>
          <a:lstStyle/>
          <a:p>
            <a:r>
              <a:rPr lang="it-IT" dirty="0">
                <a:latin typeface="Courier" pitchFamily="2" charset="0"/>
              </a:rPr>
              <a:t>CREATE VIEW </a:t>
            </a:r>
            <a:r>
              <a:rPr lang="it-IT" dirty="0" err="1">
                <a:latin typeface="Courier" pitchFamily="2" charset="0"/>
              </a:rPr>
              <a:t>TotalPurchasesPerSPAndVP</a:t>
            </a:r>
            <a:r>
              <a:rPr lang="it-IT" dirty="0">
                <a:latin typeface="Courier" pitchFamily="2" charset="0"/>
              </a:rPr>
              <a:t> AS</a:t>
            </a:r>
          </a:p>
          <a:p>
            <a:r>
              <a:rPr lang="it-IT" dirty="0">
                <a:latin typeface="Courier" pitchFamily="2" charset="0"/>
              </a:rPr>
              <a:t>SELECT </a:t>
            </a:r>
            <a:r>
              <a:rPr lang="it-IT" dirty="0" err="1">
                <a:latin typeface="Courier" pitchFamily="2" charset="0"/>
              </a:rPr>
              <a:t>O.servicePackageIdFK</a:t>
            </a:r>
            <a:r>
              <a:rPr lang="it-IT" dirty="0">
                <a:latin typeface="Courier" pitchFamily="2" charset="0"/>
              </a:rPr>
              <a:t> AS </a:t>
            </a:r>
            <a:r>
              <a:rPr lang="it-IT" dirty="0" err="1">
                <a:latin typeface="Courier" pitchFamily="2" charset="0"/>
              </a:rPr>
              <a:t>spId</a:t>
            </a:r>
            <a:r>
              <a:rPr lang="it-IT" dirty="0">
                <a:latin typeface="Courier" pitchFamily="2" charset="0"/>
              </a:rPr>
              <a:t>, </a:t>
            </a:r>
          </a:p>
          <a:p>
            <a:r>
              <a:rPr lang="it-IT" dirty="0">
                <a:latin typeface="Courier" pitchFamily="2" charset="0"/>
              </a:rPr>
              <a:t>       </a:t>
            </a:r>
            <a:r>
              <a:rPr lang="it-IT" dirty="0" err="1">
                <a:latin typeface="Courier" pitchFamily="2" charset="0"/>
              </a:rPr>
              <a:t>O.validityPeriodIdFK</a:t>
            </a:r>
            <a:r>
              <a:rPr lang="it-IT" dirty="0">
                <a:latin typeface="Courier" pitchFamily="2" charset="0"/>
              </a:rPr>
              <a:t> AS </a:t>
            </a:r>
            <a:r>
              <a:rPr lang="it-IT" dirty="0" err="1">
                <a:latin typeface="Courier" pitchFamily="2" charset="0"/>
              </a:rPr>
              <a:t>vpId</a:t>
            </a:r>
            <a:r>
              <a:rPr lang="it-IT" dirty="0">
                <a:latin typeface="Courier" pitchFamily="2" charset="0"/>
              </a:rPr>
              <a:t>, </a:t>
            </a:r>
          </a:p>
          <a:p>
            <a:r>
              <a:rPr lang="it-IT" dirty="0">
                <a:latin typeface="Courier" pitchFamily="2" charset="0"/>
              </a:rPr>
              <a:t>       COUNT(*) AS </a:t>
            </a:r>
            <a:r>
              <a:rPr lang="it-IT" dirty="0" err="1">
                <a:latin typeface="Courier" pitchFamily="2" charset="0"/>
              </a:rPr>
              <a:t>totalAmount</a:t>
            </a:r>
            <a:endParaRPr lang="it-IT" dirty="0">
              <a:latin typeface="Courier" pitchFamily="2" charset="0"/>
            </a:endParaRPr>
          </a:p>
          <a:p>
            <a:r>
              <a:rPr lang="it-IT" dirty="0">
                <a:latin typeface="Courier" pitchFamily="2" charset="0"/>
              </a:rPr>
              <a:t>FROM </a:t>
            </a:r>
            <a:r>
              <a:rPr lang="it-IT" dirty="0" err="1">
                <a:latin typeface="Courier" pitchFamily="2" charset="0"/>
              </a:rPr>
              <a:t>UserOrder</a:t>
            </a:r>
            <a:r>
              <a:rPr lang="it-IT" dirty="0">
                <a:latin typeface="Courier" pitchFamily="2" charset="0"/>
              </a:rPr>
              <a:t> O</a:t>
            </a:r>
          </a:p>
          <a:p>
            <a:r>
              <a:rPr lang="it-IT" dirty="0">
                <a:latin typeface="Courier" pitchFamily="2" charset="0"/>
              </a:rPr>
              <a:t>WHERE </a:t>
            </a:r>
            <a:r>
              <a:rPr lang="it-IT" dirty="0" err="1">
                <a:latin typeface="Courier" pitchFamily="2" charset="0"/>
              </a:rPr>
              <a:t>O.isValid</a:t>
            </a:r>
            <a:r>
              <a:rPr lang="it-IT" dirty="0">
                <a:latin typeface="Courier" pitchFamily="2" charset="0"/>
              </a:rPr>
              <a:t> = 1</a:t>
            </a:r>
          </a:p>
          <a:p>
            <a:r>
              <a:rPr lang="it-IT" dirty="0">
                <a:latin typeface="Courier" pitchFamily="2" charset="0"/>
              </a:rPr>
              <a:t>GROUP BY </a:t>
            </a:r>
            <a:r>
              <a:rPr lang="it-IT" dirty="0" err="1">
                <a:latin typeface="Courier" pitchFamily="2" charset="0"/>
              </a:rPr>
              <a:t>O.servicePackageIdFK</a:t>
            </a:r>
            <a:r>
              <a:rPr lang="it-IT" dirty="0">
                <a:latin typeface="Courier" pitchFamily="2" charset="0"/>
              </a:rPr>
              <a:t>, </a:t>
            </a:r>
            <a:r>
              <a:rPr lang="it-IT" dirty="0" err="1">
                <a:latin typeface="Courier" pitchFamily="2" charset="0"/>
              </a:rPr>
              <a:t>O.validityPeriodIdFK</a:t>
            </a:r>
            <a:endParaRPr lang="it-IT" dirty="0">
              <a:latin typeface="Courier" pitchFamily="2" charset="0"/>
            </a:endParaRPr>
          </a:p>
        </p:txBody>
      </p:sp>
    </p:spTree>
    <p:extLst>
      <p:ext uri="{BB962C8B-B14F-4D97-AF65-F5344CB8AC3E}">
        <p14:creationId xmlns:p14="http://schemas.microsoft.com/office/powerpoint/2010/main" val="41843065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DCB1B3BF-0B29-EF40-AA6C-86FC2AAC31A8}"/>
              </a:ext>
            </a:extLst>
          </p:cNvPr>
          <p:cNvSpPr txBox="1"/>
          <p:nvPr/>
        </p:nvSpPr>
        <p:spPr>
          <a:xfrm>
            <a:off x="972000" y="612250"/>
            <a:ext cx="7200000" cy="830997"/>
          </a:xfrm>
          <a:prstGeom prst="rect">
            <a:avLst/>
          </a:prstGeom>
          <a:noFill/>
        </p:spPr>
        <p:txBody>
          <a:bodyPr wrap="square" rtlCol="0">
            <a:spAutoFit/>
          </a:bodyPr>
          <a:lstStyle/>
          <a:p>
            <a:r>
              <a:rPr lang="en-US" sz="1600" dirty="0"/>
              <a:t>EVENT: </a:t>
            </a:r>
            <a:r>
              <a:rPr lang="en-US" sz="1500" dirty="0"/>
              <a:t>insert into </a:t>
            </a:r>
            <a:r>
              <a:rPr lang="en-US" sz="1500" dirty="0" err="1"/>
              <a:t>ServicePackageJTValidityPeriod</a:t>
            </a:r>
            <a:endParaRPr lang="en-US" sz="1500" dirty="0"/>
          </a:p>
          <a:p>
            <a:r>
              <a:rPr lang="en-US" sz="1600" dirty="0"/>
              <a:t>CONDITION: </a:t>
            </a:r>
            <a:r>
              <a:rPr lang="en-US" sz="1500" dirty="0"/>
              <a:t>none</a:t>
            </a:r>
          </a:p>
          <a:p>
            <a:r>
              <a:rPr lang="en-US" sz="1600" dirty="0"/>
              <a:t>ACTION: </a:t>
            </a:r>
            <a:r>
              <a:rPr lang="en-US" sz="1500" dirty="0"/>
              <a:t>insert a new row in </a:t>
            </a:r>
            <a:r>
              <a:rPr lang="en-US" sz="1500" dirty="0" err="1"/>
              <a:t>TotalPurchasesPerSPAndVP</a:t>
            </a:r>
            <a:r>
              <a:rPr lang="en-US" sz="1500" dirty="0"/>
              <a:t> as a base for counting</a:t>
            </a:r>
          </a:p>
        </p:txBody>
      </p:sp>
      <p:sp>
        <p:nvSpPr>
          <p:cNvPr id="4" name="CasellaDiTesto 3">
            <a:extLst>
              <a:ext uri="{FF2B5EF4-FFF2-40B4-BE49-F238E27FC236}">
                <a16:creationId xmlns:a16="http://schemas.microsoft.com/office/drawing/2014/main" id="{D17B4DF8-B6D6-0D45-8766-863D2149F612}"/>
              </a:ext>
            </a:extLst>
          </p:cNvPr>
          <p:cNvSpPr txBox="1"/>
          <p:nvPr/>
        </p:nvSpPr>
        <p:spPr>
          <a:xfrm>
            <a:off x="972000" y="1893946"/>
            <a:ext cx="6521337" cy="2092881"/>
          </a:xfrm>
          <a:prstGeom prst="rect">
            <a:avLst/>
          </a:prstGeom>
          <a:noFill/>
        </p:spPr>
        <p:txBody>
          <a:bodyPr wrap="none" rtlCol="0">
            <a:spAutoFit/>
          </a:bodyPr>
          <a:lstStyle/>
          <a:p>
            <a:r>
              <a:rPr lang="it-IT" sz="1400" dirty="0">
                <a:latin typeface="Courier" pitchFamily="2" charset="0"/>
              </a:rPr>
              <a:t>CREATE DEFINER = CURRENT_USER TRIGGER </a:t>
            </a:r>
          </a:p>
          <a:p>
            <a:r>
              <a:rPr lang="it-IT" sz="1400" dirty="0">
                <a:latin typeface="Courier" pitchFamily="2" charset="0"/>
              </a:rPr>
              <a:t>`</a:t>
            </a:r>
            <a:r>
              <a:rPr lang="en-US" sz="1400" dirty="0" err="1">
                <a:latin typeface="Courier" pitchFamily="2" charset="0"/>
              </a:rPr>
              <a:t>TelcoDB</a:t>
            </a:r>
            <a:r>
              <a:rPr lang="it-IT" sz="1400" dirty="0">
                <a:latin typeface="Courier" pitchFamily="2" charset="0"/>
              </a:rPr>
              <a:t>`.`</a:t>
            </a:r>
            <a:r>
              <a:rPr lang="it-IT" sz="1400" dirty="0" err="1">
                <a:latin typeface="Courier" pitchFamily="2" charset="0"/>
              </a:rPr>
              <a:t>InitTotalPurchasesPerSPAndVP</a:t>
            </a:r>
            <a:r>
              <a:rPr lang="it-IT" sz="1400" dirty="0">
                <a:latin typeface="Courier" pitchFamily="2" charset="0"/>
              </a:rPr>
              <a:t>` </a:t>
            </a:r>
          </a:p>
          <a:p>
            <a:r>
              <a:rPr lang="it-IT" sz="1400" dirty="0">
                <a:latin typeface="Courier" pitchFamily="2" charset="0"/>
              </a:rPr>
              <a:t>AFTER INSERT ON `</a:t>
            </a:r>
            <a:r>
              <a:rPr lang="it-IT" sz="1400" dirty="0" err="1">
                <a:latin typeface="Courier" pitchFamily="2" charset="0"/>
              </a:rPr>
              <a:t>ServicePackageJTValidityPeriod</a:t>
            </a:r>
            <a:r>
              <a:rPr lang="it-IT" sz="1400" dirty="0">
                <a:latin typeface="Courier" pitchFamily="2" charset="0"/>
              </a:rPr>
              <a:t>` </a:t>
            </a:r>
          </a:p>
          <a:p>
            <a:r>
              <a:rPr lang="it-IT" sz="1400" dirty="0">
                <a:latin typeface="Courier" pitchFamily="2" charset="0"/>
              </a:rPr>
              <a:t>FOR EACH ROW</a:t>
            </a:r>
          </a:p>
          <a:p>
            <a:r>
              <a:rPr lang="it-IT" sz="1400" dirty="0">
                <a:latin typeface="Courier" pitchFamily="2" charset="0"/>
              </a:rPr>
              <a:t>BEGIN</a:t>
            </a:r>
          </a:p>
          <a:p>
            <a:r>
              <a:rPr lang="it-IT" sz="1400" dirty="0">
                <a:latin typeface="Courier" pitchFamily="2" charset="0"/>
              </a:rPr>
              <a:t>INSERT INTO </a:t>
            </a:r>
            <a:r>
              <a:rPr lang="it-IT" sz="1400" dirty="0" err="1">
                <a:latin typeface="Courier" pitchFamily="2" charset="0"/>
              </a:rPr>
              <a:t>TotalPurchasesPerSPAndVP</a:t>
            </a:r>
            <a:r>
              <a:rPr lang="it-IT" sz="1400" dirty="0">
                <a:latin typeface="Courier" pitchFamily="2" charset="0"/>
              </a:rPr>
              <a:t> </a:t>
            </a:r>
          </a:p>
          <a:p>
            <a:r>
              <a:rPr lang="it-IT" sz="1400" dirty="0">
                <a:latin typeface="Courier" pitchFamily="2" charset="0"/>
              </a:rPr>
              <a:t>VALUES (</a:t>
            </a:r>
            <a:r>
              <a:rPr lang="it-IT" sz="1400" dirty="0" err="1">
                <a:latin typeface="Courier" pitchFamily="2" charset="0"/>
              </a:rPr>
              <a:t>new.servicePackageIdFK</a:t>
            </a:r>
            <a:r>
              <a:rPr lang="it-IT" sz="1400" dirty="0">
                <a:latin typeface="Courier" pitchFamily="2" charset="0"/>
              </a:rPr>
              <a:t>, </a:t>
            </a:r>
            <a:r>
              <a:rPr lang="it-IT" sz="1400" dirty="0" err="1">
                <a:latin typeface="Courier" pitchFamily="2" charset="0"/>
              </a:rPr>
              <a:t>new.validityPeriodIdFK</a:t>
            </a:r>
            <a:r>
              <a:rPr lang="it-IT" sz="1400" dirty="0">
                <a:latin typeface="Courier" pitchFamily="2" charset="0"/>
              </a:rPr>
              <a:t>, 0);</a:t>
            </a:r>
          </a:p>
          <a:p>
            <a:r>
              <a:rPr lang="it-IT" sz="1400" dirty="0">
                <a:latin typeface="Courier" pitchFamily="2" charset="0"/>
              </a:rPr>
              <a:t>END</a:t>
            </a:r>
          </a:p>
          <a:p>
            <a:endParaRPr lang="it-IT" dirty="0"/>
          </a:p>
        </p:txBody>
      </p:sp>
    </p:spTree>
    <p:extLst>
      <p:ext uri="{BB962C8B-B14F-4D97-AF65-F5344CB8AC3E}">
        <p14:creationId xmlns:p14="http://schemas.microsoft.com/office/powerpoint/2010/main" val="30006813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DCB1B3BF-0B29-EF40-AA6C-86FC2AAC31A8}"/>
              </a:ext>
            </a:extLst>
          </p:cNvPr>
          <p:cNvSpPr txBox="1"/>
          <p:nvPr/>
        </p:nvSpPr>
        <p:spPr>
          <a:xfrm>
            <a:off x="972000" y="612250"/>
            <a:ext cx="7200000" cy="861774"/>
          </a:xfrm>
          <a:prstGeom prst="rect">
            <a:avLst/>
          </a:prstGeom>
          <a:noFill/>
        </p:spPr>
        <p:txBody>
          <a:bodyPr wrap="square" rtlCol="0">
            <a:spAutoFit/>
          </a:bodyPr>
          <a:lstStyle/>
          <a:p>
            <a:r>
              <a:rPr lang="it-IT" sz="1600" dirty="0"/>
              <a:t>EVENT: </a:t>
            </a:r>
            <a:r>
              <a:rPr lang="it-IT" sz="1500" dirty="0" err="1"/>
              <a:t>insert</a:t>
            </a:r>
            <a:r>
              <a:rPr lang="it-IT" sz="1500" dirty="0"/>
              <a:t> </a:t>
            </a:r>
            <a:r>
              <a:rPr lang="it-IT" sz="1500" dirty="0" err="1"/>
              <a:t>into</a:t>
            </a:r>
            <a:r>
              <a:rPr lang="it-IT" sz="1500" dirty="0"/>
              <a:t> </a:t>
            </a:r>
            <a:r>
              <a:rPr lang="it-IT" sz="1500" dirty="0" err="1"/>
              <a:t>ActivationSchedule</a:t>
            </a:r>
            <a:endParaRPr lang="it-IT" sz="1500" dirty="0"/>
          </a:p>
          <a:p>
            <a:r>
              <a:rPr lang="it-IT" sz="1600" dirty="0"/>
              <a:t>CONDITION: </a:t>
            </a:r>
            <a:r>
              <a:rPr lang="it-IT" sz="1500" dirty="0"/>
              <a:t>none</a:t>
            </a:r>
          </a:p>
          <a:p>
            <a:r>
              <a:rPr lang="it-IT" sz="1600" dirty="0"/>
              <a:t>ACTION: </a:t>
            </a:r>
            <a:r>
              <a:rPr lang="it-IT" sz="1500" dirty="0"/>
              <a:t>update </a:t>
            </a:r>
            <a:r>
              <a:rPr lang="it-IT" sz="1500" dirty="0" err="1"/>
              <a:t>TotalPurchasesPerSPAndVP</a:t>
            </a:r>
            <a:r>
              <a:rPr lang="it-IT" sz="1500" dirty="0"/>
              <a:t> </a:t>
            </a:r>
            <a:r>
              <a:rPr lang="it-IT" sz="1500" dirty="0" err="1"/>
              <a:t>increment</a:t>
            </a:r>
            <a:r>
              <a:rPr lang="it-IT" sz="1500" dirty="0"/>
              <a:t> </a:t>
            </a:r>
            <a:r>
              <a:rPr lang="it-IT" sz="1500" dirty="0" err="1"/>
              <a:t>counter</a:t>
            </a:r>
            <a:r>
              <a:rPr lang="it-IT" sz="1500" dirty="0"/>
              <a:t> by 1</a:t>
            </a:r>
          </a:p>
        </p:txBody>
      </p:sp>
      <p:sp>
        <p:nvSpPr>
          <p:cNvPr id="4" name="CasellaDiTesto 3">
            <a:extLst>
              <a:ext uri="{FF2B5EF4-FFF2-40B4-BE49-F238E27FC236}">
                <a16:creationId xmlns:a16="http://schemas.microsoft.com/office/drawing/2014/main" id="{D17B4DF8-B6D6-0D45-8766-863D2149F612}"/>
              </a:ext>
            </a:extLst>
          </p:cNvPr>
          <p:cNvSpPr txBox="1"/>
          <p:nvPr/>
        </p:nvSpPr>
        <p:spPr>
          <a:xfrm>
            <a:off x="972000" y="1893946"/>
            <a:ext cx="5876930" cy="3108543"/>
          </a:xfrm>
          <a:prstGeom prst="rect">
            <a:avLst/>
          </a:prstGeom>
          <a:noFill/>
        </p:spPr>
        <p:txBody>
          <a:bodyPr wrap="none" rtlCol="0">
            <a:spAutoFit/>
          </a:bodyPr>
          <a:lstStyle/>
          <a:p>
            <a:r>
              <a:rPr lang="it-IT" sz="1400" dirty="0">
                <a:latin typeface="Courier" pitchFamily="2" charset="0"/>
              </a:rPr>
              <a:t>CREATE DEFINER = CURRENT_USER TRIGGER </a:t>
            </a:r>
          </a:p>
          <a:p>
            <a:r>
              <a:rPr lang="it-IT" sz="1400" dirty="0">
                <a:latin typeface="Courier" pitchFamily="2" charset="0"/>
              </a:rPr>
              <a:t>`</a:t>
            </a:r>
            <a:r>
              <a:rPr lang="it-IT" sz="1400" dirty="0" err="1">
                <a:latin typeface="Courier" pitchFamily="2" charset="0"/>
              </a:rPr>
              <a:t>TelcoDB</a:t>
            </a:r>
            <a:r>
              <a:rPr lang="it-IT" sz="1400" dirty="0">
                <a:latin typeface="Courier" pitchFamily="2" charset="0"/>
              </a:rPr>
              <a:t>`.`</a:t>
            </a:r>
            <a:r>
              <a:rPr lang="it-IT" sz="1400" dirty="0" err="1">
                <a:latin typeface="Courier" pitchFamily="2" charset="0"/>
              </a:rPr>
              <a:t>UpdateTotalPurchasesPerSPAndVPAfterInsert</a:t>
            </a:r>
            <a:r>
              <a:rPr lang="it-IT" sz="1400" dirty="0">
                <a:latin typeface="Courier" pitchFamily="2" charset="0"/>
              </a:rPr>
              <a:t>`</a:t>
            </a:r>
          </a:p>
          <a:p>
            <a:r>
              <a:rPr lang="it-IT" sz="1400" dirty="0">
                <a:latin typeface="Courier" pitchFamily="2" charset="0"/>
              </a:rPr>
              <a:t>AFTER INSERT ON `</a:t>
            </a:r>
            <a:r>
              <a:rPr lang="it-IT" sz="1400" dirty="0" err="1">
                <a:latin typeface="Courier" pitchFamily="2" charset="0"/>
              </a:rPr>
              <a:t>ActivationSchedule</a:t>
            </a:r>
            <a:r>
              <a:rPr lang="it-IT" sz="1400" dirty="0">
                <a:latin typeface="Courier" pitchFamily="2" charset="0"/>
              </a:rPr>
              <a:t>`</a:t>
            </a:r>
          </a:p>
          <a:p>
            <a:r>
              <a:rPr lang="it-IT" sz="1400" dirty="0">
                <a:latin typeface="Courier" pitchFamily="2" charset="0"/>
              </a:rPr>
              <a:t>FOR EACH ROW</a:t>
            </a:r>
          </a:p>
          <a:p>
            <a:r>
              <a:rPr lang="it-IT" sz="1400" dirty="0">
                <a:latin typeface="Courier" pitchFamily="2" charset="0"/>
              </a:rPr>
              <a:t>BEGIN</a:t>
            </a:r>
          </a:p>
          <a:p>
            <a:r>
              <a:rPr lang="it-IT" sz="1400" dirty="0">
                <a:latin typeface="Courier" pitchFamily="2" charset="0"/>
              </a:rPr>
              <a:t>UPDATE </a:t>
            </a:r>
            <a:r>
              <a:rPr lang="it-IT" sz="1400" dirty="0" err="1">
                <a:latin typeface="Courier" pitchFamily="2" charset="0"/>
              </a:rPr>
              <a:t>TotalPurchasesPerSPAndVP</a:t>
            </a:r>
            <a:r>
              <a:rPr lang="it-IT" sz="1400" dirty="0">
                <a:latin typeface="Courier" pitchFamily="2" charset="0"/>
              </a:rPr>
              <a:t> T</a:t>
            </a:r>
          </a:p>
          <a:p>
            <a:r>
              <a:rPr lang="it-IT" sz="1400" dirty="0">
                <a:latin typeface="Courier" pitchFamily="2" charset="0"/>
              </a:rPr>
              <a:t>SET </a:t>
            </a:r>
            <a:r>
              <a:rPr lang="it-IT" sz="1400" dirty="0" err="1">
                <a:latin typeface="Courier" pitchFamily="2" charset="0"/>
              </a:rPr>
              <a:t>T.totalAmount</a:t>
            </a:r>
            <a:r>
              <a:rPr lang="it-IT" sz="1400" dirty="0">
                <a:latin typeface="Courier" pitchFamily="2" charset="0"/>
              </a:rPr>
              <a:t> = </a:t>
            </a:r>
            <a:r>
              <a:rPr lang="it-IT" sz="1400" dirty="0" err="1">
                <a:latin typeface="Courier" pitchFamily="2" charset="0"/>
              </a:rPr>
              <a:t>T.totalAmount</a:t>
            </a:r>
            <a:r>
              <a:rPr lang="it-IT" sz="1400" dirty="0">
                <a:latin typeface="Courier" pitchFamily="2" charset="0"/>
              </a:rPr>
              <a:t> + 1</a:t>
            </a:r>
          </a:p>
          <a:p>
            <a:r>
              <a:rPr lang="it-IT" sz="1400" dirty="0">
                <a:latin typeface="Courier" pitchFamily="2" charset="0"/>
              </a:rPr>
              <a:t>WHERE </a:t>
            </a:r>
            <a:r>
              <a:rPr lang="it-IT" sz="1400" dirty="0" err="1">
                <a:latin typeface="Courier" pitchFamily="2" charset="0"/>
              </a:rPr>
              <a:t>T.spId</a:t>
            </a:r>
            <a:r>
              <a:rPr lang="it-IT" sz="1400" dirty="0">
                <a:latin typeface="Courier" pitchFamily="2" charset="0"/>
              </a:rPr>
              <a:t> = (SELECT </a:t>
            </a:r>
            <a:r>
              <a:rPr lang="it-IT" sz="1400" dirty="0" err="1">
                <a:latin typeface="Courier" pitchFamily="2" charset="0"/>
              </a:rPr>
              <a:t>U.servicePackageIdFK</a:t>
            </a:r>
            <a:endParaRPr lang="it-IT" sz="1400" dirty="0">
              <a:latin typeface="Courier" pitchFamily="2" charset="0"/>
            </a:endParaRPr>
          </a:p>
          <a:p>
            <a:r>
              <a:rPr lang="it-IT" sz="1400" dirty="0">
                <a:latin typeface="Courier" pitchFamily="2" charset="0"/>
              </a:rPr>
              <a:t>                FROM </a:t>
            </a:r>
            <a:r>
              <a:rPr lang="it-IT" sz="1400" dirty="0" err="1">
                <a:latin typeface="Courier" pitchFamily="2" charset="0"/>
              </a:rPr>
              <a:t>UserOrder</a:t>
            </a:r>
            <a:r>
              <a:rPr lang="it-IT" sz="1400" dirty="0">
                <a:latin typeface="Courier" pitchFamily="2" charset="0"/>
              </a:rPr>
              <a:t> U</a:t>
            </a:r>
          </a:p>
          <a:p>
            <a:r>
              <a:rPr lang="it-IT" sz="1400" dirty="0">
                <a:latin typeface="Courier" pitchFamily="2" charset="0"/>
              </a:rPr>
              <a:t>                WHERE </a:t>
            </a:r>
            <a:r>
              <a:rPr lang="it-IT" sz="1400" dirty="0" err="1">
                <a:latin typeface="Courier" pitchFamily="2" charset="0"/>
              </a:rPr>
              <a:t>U.id</a:t>
            </a:r>
            <a:r>
              <a:rPr lang="it-IT" sz="1400" dirty="0">
                <a:latin typeface="Courier" pitchFamily="2" charset="0"/>
              </a:rPr>
              <a:t> = </a:t>
            </a:r>
            <a:r>
              <a:rPr lang="it-IT" sz="1400" dirty="0" err="1">
                <a:latin typeface="Courier" pitchFamily="2" charset="0"/>
              </a:rPr>
              <a:t>new.userOrderIdFK</a:t>
            </a:r>
            <a:r>
              <a:rPr lang="it-IT" sz="1400" dirty="0">
                <a:latin typeface="Courier" pitchFamily="2" charset="0"/>
              </a:rPr>
              <a:t>) AND </a:t>
            </a:r>
          </a:p>
          <a:p>
            <a:r>
              <a:rPr lang="it-IT" sz="1400" dirty="0">
                <a:latin typeface="Courier" pitchFamily="2" charset="0"/>
              </a:rPr>
              <a:t>      </a:t>
            </a:r>
            <a:r>
              <a:rPr lang="it-IT" sz="1400" dirty="0" err="1">
                <a:latin typeface="Courier" pitchFamily="2" charset="0"/>
              </a:rPr>
              <a:t>T.vpId</a:t>
            </a:r>
            <a:r>
              <a:rPr lang="it-IT" sz="1400" dirty="0">
                <a:latin typeface="Courier" pitchFamily="2" charset="0"/>
              </a:rPr>
              <a:t> = (SELECT </a:t>
            </a:r>
            <a:r>
              <a:rPr lang="it-IT" sz="1400" dirty="0" err="1">
                <a:latin typeface="Courier" pitchFamily="2" charset="0"/>
              </a:rPr>
              <a:t>O.validityPeriodIdFK</a:t>
            </a:r>
            <a:endParaRPr lang="it-IT" sz="1400" dirty="0">
              <a:latin typeface="Courier" pitchFamily="2" charset="0"/>
            </a:endParaRPr>
          </a:p>
          <a:p>
            <a:r>
              <a:rPr lang="it-IT" sz="1400" dirty="0">
                <a:latin typeface="Courier" pitchFamily="2" charset="0"/>
              </a:rPr>
              <a:t>                FROM </a:t>
            </a:r>
            <a:r>
              <a:rPr lang="it-IT" sz="1400" dirty="0" err="1">
                <a:latin typeface="Courier" pitchFamily="2" charset="0"/>
              </a:rPr>
              <a:t>UserOrder</a:t>
            </a:r>
            <a:r>
              <a:rPr lang="it-IT" sz="1400" dirty="0">
                <a:latin typeface="Courier" pitchFamily="2" charset="0"/>
              </a:rPr>
              <a:t> O</a:t>
            </a:r>
          </a:p>
          <a:p>
            <a:r>
              <a:rPr lang="it-IT" sz="1400" dirty="0">
                <a:latin typeface="Courier" pitchFamily="2" charset="0"/>
              </a:rPr>
              <a:t>                WHERE </a:t>
            </a:r>
            <a:r>
              <a:rPr lang="it-IT" sz="1400" dirty="0" err="1">
                <a:latin typeface="Courier" pitchFamily="2" charset="0"/>
              </a:rPr>
              <a:t>O.id</a:t>
            </a:r>
            <a:r>
              <a:rPr lang="it-IT" sz="1400" dirty="0">
                <a:latin typeface="Courier" pitchFamily="2" charset="0"/>
              </a:rPr>
              <a:t> = </a:t>
            </a:r>
            <a:r>
              <a:rPr lang="it-IT" sz="1400" dirty="0" err="1">
                <a:latin typeface="Courier" pitchFamily="2" charset="0"/>
              </a:rPr>
              <a:t>new.userOrderIdFK</a:t>
            </a:r>
            <a:r>
              <a:rPr lang="it-IT" sz="1400" dirty="0">
                <a:latin typeface="Courier" pitchFamily="2" charset="0"/>
              </a:rPr>
              <a:t>);</a:t>
            </a:r>
          </a:p>
          <a:p>
            <a:r>
              <a:rPr lang="it-IT" sz="1400" dirty="0">
                <a:latin typeface="Courier" pitchFamily="2" charset="0"/>
              </a:rPr>
              <a:t>END</a:t>
            </a:r>
            <a:endParaRPr lang="it-IT" dirty="0"/>
          </a:p>
        </p:txBody>
      </p:sp>
    </p:spTree>
    <p:extLst>
      <p:ext uri="{BB962C8B-B14F-4D97-AF65-F5344CB8AC3E}">
        <p14:creationId xmlns:p14="http://schemas.microsoft.com/office/powerpoint/2010/main" val="34223126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473E93-F92F-F141-8C2A-2855B9F2E41E}"/>
              </a:ext>
            </a:extLst>
          </p:cNvPr>
          <p:cNvSpPr>
            <a:spLocks noGrp="1"/>
          </p:cNvSpPr>
          <p:nvPr>
            <p:ph type="ctrTitle"/>
          </p:nvPr>
        </p:nvSpPr>
        <p:spPr>
          <a:xfrm>
            <a:off x="685800" y="2235200"/>
            <a:ext cx="7772400" cy="2387600"/>
          </a:xfrm>
        </p:spPr>
        <p:txBody>
          <a:bodyPr anchor="ctr">
            <a:normAutofit fontScale="90000"/>
          </a:bodyPr>
          <a:lstStyle/>
          <a:p>
            <a:r>
              <a:rPr lang="it-IT">
                <a:latin typeface="Graphik" panose="020B0503030202060203" pitchFamily="34" charset="77"/>
              </a:rPr>
              <a:t>Total </a:t>
            </a:r>
            <a:r>
              <a:rPr lang="it-IT" err="1">
                <a:latin typeface="Graphik" panose="020B0503030202060203" pitchFamily="34" charset="77"/>
              </a:rPr>
              <a:t>value</a:t>
            </a:r>
            <a:r>
              <a:rPr lang="it-IT">
                <a:latin typeface="Graphik" panose="020B0503030202060203" pitchFamily="34" charset="77"/>
              </a:rPr>
              <a:t> of </a:t>
            </a:r>
            <a:r>
              <a:rPr lang="it-IT" err="1">
                <a:latin typeface="Graphik" panose="020B0503030202060203" pitchFamily="34" charset="77"/>
              </a:rPr>
              <a:t>Packages</a:t>
            </a:r>
            <a:r>
              <a:rPr lang="it-IT">
                <a:latin typeface="Graphik" panose="020B0503030202060203" pitchFamily="34" charset="77"/>
              </a:rPr>
              <a:t> with and </a:t>
            </a:r>
            <a:r>
              <a:rPr lang="it-IT" err="1">
                <a:latin typeface="Graphik" panose="020B0503030202060203" pitchFamily="34" charset="77"/>
              </a:rPr>
              <a:t>without</a:t>
            </a:r>
            <a:r>
              <a:rPr lang="it-IT">
                <a:latin typeface="Graphik" panose="020B0503030202060203" pitchFamily="34" charset="77"/>
              </a:rPr>
              <a:t> Optional </a:t>
            </a:r>
            <a:r>
              <a:rPr lang="it-IT" err="1">
                <a:latin typeface="Graphik" panose="020B0503030202060203" pitchFamily="34" charset="77"/>
              </a:rPr>
              <a:t>Products</a:t>
            </a:r>
            <a:endParaRPr lang="it-IT">
              <a:latin typeface="Graphik" panose="020B0503030202060203" pitchFamily="34" charset="77"/>
            </a:endParaRPr>
          </a:p>
        </p:txBody>
      </p:sp>
    </p:spTree>
    <p:extLst>
      <p:ext uri="{BB962C8B-B14F-4D97-AF65-F5344CB8AC3E}">
        <p14:creationId xmlns:p14="http://schemas.microsoft.com/office/powerpoint/2010/main" val="40970946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8C1A61AA-2426-A640-A987-1FCD746F40A9}"/>
              </a:ext>
            </a:extLst>
          </p:cNvPr>
          <p:cNvSpPr>
            <a:spLocks noGrp="1"/>
          </p:cNvSpPr>
          <p:nvPr>
            <p:ph type="title"/>
          </p:nvPr>
        </p:nvSpPr>
        <p:spPr/>
        <p:txBody>
          <a:bodyPr/>
          <a:lstStyle/>
          <a:p>
            <a:r>
              <a:rPr lang="it-IT" dirty="0" err="1"/>
              <a:t>Materialized</a:t>
            </a:r>
            <a:r>
              <a:rPr lang="it-IT" dirty="0"/>
              <a:t> </a:t>
            </a:r>
            <a:r>
              <a:rPr lang="it-IT" dirty="0" err="1"/>
              <a:t>view</a:t>
            </a:r>
            <a:r>
              <a:rPr lang="it-IT" dirty="0"/>
              <a:t> </a:t>
            </a:r>
            <a:r>
              <a:rPr lang="it-IT" dirty="0" err="1"/>
              <a:t>table</a:t>
            </a:r>
            <a:endParaRPr lang="it-IT" dirty="0"/>
          </a:p>
        </p:txBody>
      </p:sp>
      <p:sp>
        <p:nvSpPr>
          <p:cNvPr id="5" name="CasellaDiTesto 4">
            <a:extLst>
              <a:ext uri="{FF2B5EF4-FFF2-40B4-BE49-F238E27FC236}">
                <a16:creationId xmlns:a16="http://schemas.microsoft.com/office/drawing/2014/main" id="{F82FF8A1-A777-5148-9559-9E7DC4B0314C}"/>
              </a:ext>
            </a:extLst>
          </p:cNvPr>
          <p:cNvSpPr txBox="1"/>
          <p:nvPr/>
        </p:nvSpPr>
        <p:spPr>
          <a:xfrm>
            <a:off x="628650" y="1690689"/>
            <a:ext cx="7886700" cy="2031325"/>
          </a:xfrm>
          <a:prstGeom prst="rect">
            <a:avLst/>
          </a:prstGeom>
          <a:noFill/>
        </p:spPr>
        <p:txBody>
          <a:bodyPr wrap="square" rtlCol="0">
            <a:spAutoFit/>
          </a:bodyPr>
          <a:lstStyle/>
          <a:p>
            <a:r>
              <a:rPr lang="it-IT" dirty="0">
                <a:latin typeface="Courier" pitchFamily="2" charset="0"/>
              </a:rPr>
              <a:t>CREATE TABLE </a:t>
            </a:r>
            <a:r>
              <a:rPr lang="it-IT" dirty="0" err="1">
                <a:latin typeface="Courier" pitchFamily="2" charset="0"/>
              </a:rPr>
              <a:t>TotalSalesValueOfSP</a:t>
            </a:r>
            <a:endParaRPr lang="it-IT" dirty="0">
              <a:latin typeface="Courier" pitchFamily="2" charset="0"/>
            </a:endParaRPr>
          </a:p>
          <a:p>
            <a:r>
              <a:rPr lang="it-IT" dirty="0">
                <a:latin typeface="Courier" pitchFamily="2" charset="0"/>
              </a:rPr>
              <a:t>(</a:t>
            </a:r>
          </a:p>
          <a:p>
            <a:r>
              <a:rPr lang="it-IT" dirty="0">
                <a:latin typeface="Courier" pitchFamily="2" charset="0"/>
              </a:rPr>
              <a:t>  </a:t>
            </a:r>
            <a:r>
              <a:rPr lang="it-IT" dirty="0" err="1">
                <a:latin typeface="Courier" pitchFamily="2" charset="0"/>
              </a:rPr>
              <a:t>spId</a:t>
            </a:r>
            <a:r>
              <a:rPr lang="it-IT" dirty="0">
                <a:latin typeface="Courier" pitchFamily="2" charset="0"/>
              </a:rPr>
              <a:t> INT NOT NULL,</a:t>
            </a:r>
          </a:p>
          <a:p>
            <a:r>
              <a:rPr lang="it-IT" dirty="0">
                <a:latin typeface="Courier" pitchFamily="2" charset="0"/>
              </a:rPr>
              <a:t>  </a:t>
            </a:r>
            <a:r>
              <a:rPr lang="it-IT" dirty="0" err="1">
                <a:latin typeface="Courier" pitchFamily="2" charset="0"/>
              </a:rPr>
              <a:t>totValueWithOP</a:t>
            </a:r>
            <a:r>
              <a:rPr lang="it-IT" dirty="0">
                <a:latin typeface="Courier" pitchFamily="2" charset="0"/>
              </a:rPr>
              <a:t> DECIMAL(10, 2) NOT NULL,</a:t>
            </a:r>
          </a:p>
          <a:p>
            <a:r>
              <a:rPr lang="it-IT" dirty="0">
                <a:latin typeface="Courier" pitchFamily="2" charset="0"/>
              </a:rPr>
              <a:t>  </a:t>
            </a:r>
            <a:r>
              <a:rPr lang="it-IT" dirty="0" err="1">
                <a:latin typeface="Courier" pitchFamily="2" charset="0"/>
              </a:rPr>
              <a:t>totValueWithoutOP</a:t>
            </a:r>
            <a:r>
              <a:rPr lang="it-IT" dirty="0">
                <a:latin typeface="Courier" pitchFamily="2" charset="0"/>
              </a:rPr>
              <a:t> DECIMAL(10, 2) NOT NULL,</a:t>
            </a:r>
          </a:p>
          <a:p>
            <a:r>
              <a:rPr lang="it-IT" dirty="0">
                <a:latin typeface="Courier" pitchFamily="2" charset="0"/>
              </a:rPr>
              <a:t>  PRIMARY KEY (</a:t>
            </a:r>
            <a:r>
              <a:rPr lang="it-IT" dirty="0" err="1">
                <a:latin typeface="Courier" pitchFamily="2" charset="0"/>
              </a:rPr>
              <a:t>spId</a:t>
            </a:r>
            <a:r>
              <a:rPr lang="it-IT" dirty="0">
                <a:latin typeface="Courier" pitchFamily="2" charset="0"/>
              </a:rPr>
              <a:t>)</a:t>
            </a:r>
          </a:p>
          <a:p>
            <a:r>
              <a:rPr lang="it-IT" dirty="0">
                <a:latin typeface="Courier" pitchFamily="2" charset="0"/>
              </a:rPr>
              <a:t>);</a:t>
            </a:r>
          </a:p>
        </p:txBody>
      </p:sp>
    </p:spTree>
    <p:extLst>
      <p:ext uri="{BB962C8B-B14F-4D97-AF65-F5344CB8AC3E}">
        <p14:creationId xmlns:p14="http://schemas.microsoft.com/office/powerpoint/2010/main" val="42393699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8C1A61AA-2426-A640-A987-1FCD746F40A9}"/>
              </a:ext>
            </a:extLst>
          </p:cNvPr>
          <p:cNvSpPr>
            <a:spLocks noGrp="1"/>
          </p:cNvSpPr>
          <p:nvPr>
            <p:ph type="title"/>
          </p:nvPr>
        </p:nvSpPr>
        <p:spPr/>
        <p:txBody>
          <a:bodyPr/>
          <a:lstStyle/>
          <a:p>
            <a:r>
              <a:rPr lang="it-IT" dirty="0"/>
              <a:t>SQL </a:t>
            </a:r>
            <a:r>
              <a:rPr lang="it-IT" dirty="0" err="1"/>
              <a:t>view</a:t>
            </a:r>
            <a:r>
              <a:rPr lang="it-IT" dirty="0"/>
              <a:t> code</a:t>
            </a:r>
          </a:p>
        </p:txBody>
      </p:sp>
      <p:sp>
        <p:nvSpPr>
          <p:cNvPr id="5" name="CasellaDiTesto 4">
            <a:extLst>
              <a:ext uri="{FF2B5EF4-FFF2-40B4-BE49-F238E27FC236}">
                <a16:creationId xmlns:a16="http://schemas.microsoft.com/office/drawing/2014/main" id="{F82FF8A1-A777-5148-9559-9E7DC4B0314C}"/>
              </a:ext>
            </a:extLst>
          </p:cNvPr>
          <p:cNvSpPr txBox="1"/>
          <p:nvPr/>
        </p:nvSpPr>
        <p:spPr>
          <a:xfrm>
            <a:off x="628649" y="1690689"/>
            <a:ext cx="8376805" cy="4524315"/>
          </a:xfrm>
          <a:prstGeom prst="rect">
            <a:avLst/>
          </a:prstGeom>
          <a:noFill/>
        </p:spPr>
        <p:txBody>
          <a:bodyPr wrap="square" rtlCol="0">
            <a:spAutoFit/>
          </a:bodyPr>
          <a:lstStyle/>
          <a:p>
            <a:r>
              <a:rPr lang="it-IT" dirty="0">
                <a:latin typeface="Courier" pitchFamily="2" charset="0"/>
              </a:rPr>
              <a:t>CREATE VIEW </a:t>
            </a:r>
            <a:r>
              <a:rPr lang="it-IT" dirty="0" err="1">
                <a:latin typeface="Courier" pitchFamily="2" charset="0"/>
              </a:rPr>
              <a:t>TotalSalesValueOfSP</a:t>
            </a:r>
            <a:r>
              <a:rPr lang="it-IT" dirty="0">
                <a:latin typeface="Courier" pitchFamily="2" charset="0"/>
              </a:rPr>
              <a:t> AS</a:t>
            </a:r>
          </a:p>
          <a:p>
            <a:r>
              <a:rPr lang="it-IT" dirty="0">
                <a:latin typeface="Courier" pitchFamily="2" charset="0"/>
              </a:rPr>
              <a:t>SELECT </a:t>
            </a:r>
            <a:r>
              <a:rPr lang="it-IT" dirty="0" err="1">
                <a:latin typeface="Courier" pitchFamily="2" charset="0"/>
              </a:rPr>
              <a:t>O.servicePackageIdFK</a:t>
            </a:r>
            <a:r>
              <a:rPr lang="it-IT" dirty="0">
                <a:latin typeface="Courier" pitchFamily="2" charset="0"/>
              </a:rPr>
              <a:t> AS </a:t>
            </a:r>
            <a:r>
              <a:rPr lang="it-IT" dirty="0" err="1">
                <a:latin typeface="Courier" pitchFamily="2" charset="0"/>
              </a:rPr>
              <a:t>spId</a:t>
            </a:r>
            <a:r>
              <a:rPr lang="it-IT" dirty="0">
                <a:latin typeface="Courier" pitchFamily="2" charset="0"/>
              </a:rPr>
              <a:t>,</a:t>
            </a:r>
          </a:p>
          <a:p>
            <a:r>
              <a:rPr lang="it-IT" dirty="0">
                <a:latin typeface="Courier" pitchFamily="2" charset="0"/>
              </a:rPr>
              <a:t>       SUM(</a:t>
            </a:r>
            <a:r>
              <a:rPr lang="it-IT" dirty="0" err="1">
                <a:latin typeface="Courier" pitchFamily="2" charset="0"/>
              </a:rPr>
              <a:t>O.totalValue</a:t>
            </a:r>
            <a:r>
              <a:rPr lang="it-IT" dirty="0">
                <a:latin typeface="Courier" pitchFamily="2" charset="0"/>
              </a:rPr>
              <a:t>) AS </a:t>
            </a:r>
            <a:r>
              <a:rPr lang="it-IT" dirty="0" err="1">
                <a:latin typeface="Courier" pitchFamily="2" charset="0"/>
              </a:rPr>
              <a:t>totValueWithOP</a:t>
            </a:r>
            <a:r>
              <a:rPr lang="it-IT" dirty="0">
                <a:latin typeface="Courier" pitchFamily="2" charset="0"/>
              </a:rPr>
              <a:t>,</a:t>
            </a:r>
          </a:p>
          <a:p>
            <a:r>
              <a:rPr lang="it-IT" dirty="0">
                <a:latin typeface="Courier" pitchFamily="2" charset="0"/>
              </a:rPr>
              <a:t>       (</a:t>
            </a:r>
          </a:p>
          <a:p>
            <a:r>
              <a:rPr lang="it-IT" dirty="0">
                <a:latin typeface="Courier" pitchFamily="2" charset="0"/>
              </a:rPr>
              <a:t>        SELECT SUM(</a:t>
            </a:r>
            <a:r>
              <a:rPr lang="it-IT" dirty="0" err="1">
                <a:latin typeface="Courier" pitchFamily="2" charset="0"/>
              </a:rPr>
              <a:t>V.numberOfMonths</a:t>
            </a:r>
            <a:r>
              <a:rPr lang="it-IT" dirty="0">
                <a:latin typeface="Courier" pitchFamily="2" charset="0"/>
              </a:rPr>
              <a:t> * </a:t>
            </a:r>
            <a:r>
              <a:rPr lang="it-IT" dirty="0" err="1">
                <a:latin typeface="Courier" pitchFamily="2" charset="0"/>
              </a:rPr>
              <a:t>V.monthlyFee</a:t>
            </a:r>
            <a:r>
              <a:rPr lang="it-IT" dirty="0">
                <a:latin typeface="Courier" pitchFamily="2" charset="0"/>
              </a:rPr>
              <a:t>)</a:t>
            </a:r>
          </a:p>
          <a:p>
            <a:r>
              <a:rPr lang="it-IT" dirty="0">
                <a:latin typeface="Courier" pitchFamily="2" charset="0"/>
              </a:rPr>
              <a:t>        FROM </a:t>
            </a:r>
            <a:r>
              <a:rPr lang="it-IT" dirty="0" err="1">
                <a:latin typeface="Courier" pitchFamily="2" charset="0"/>
              </a:rPr>
              <a:t>ValidityPeriod</a:t>
            </a:r>
            <a:r>
              <a:rPr lang="it-IT" dirty="0">
                <a:latin typeface="Courier" pitchFamily="2" charset="0"/>
              </a:rPr>
              <a:t> V</a:t>
            </a:r>
          </a:p>
          <a:p>
            <a:r>
              <a:rPr lang="it-IT" dirty="0">
                <a:latin typeface="Courier" pitchFamily="2" charset="0"/>
              </a:rPr>
              <a:t>        WHERE </a:t>
            </a:r>
            <a:r>
              <a:rPr lang="it-IT" dirty="0" err="1">
                <a:latin typeface="Courier" pitchFamily="2" charset="0"/>
              </a:rPr>
              <a:t>V.id</a:t>
            </a:r>
            <a:r>
              <a:rPr lang="it-IT" dirty="0">
                <a:latin typeface="Courier" pitchFamily="2" charset="0"/>
              </a:rPr>
              <a:t> IN (SELECT </a:t>
            </a:r>
            <a:r>
              <a:rPr lang="it-IT" dirty="0" err="1">
                <a:latin typeface="Courier" pitchFamily="2" charset="0"/>
              </a:rPr>
              <a:t>U.validityPeriodIdFK</a:t>
            </a:r>
            <a:endParaRPr lang="it-IT" dirty="0">
              <a:latin typeface="Courier" pitchFamily="2" charset="0"/>
            </a:endParaRPr>
          </a:p>
          <a:p>
            <a:r>
              <a:rPr lang="it-IT" dirty="0">
                <a:latin typeface="Courier" pitchFamily="2" charset="0"/>
              </a:rPr>
              <a:t>                       FROM </a:t>
            </a:r>
            <a:r>
              <a:rPr lang="it-IT" dirty="0" err="1">
                <a:latin typeface="Courier" pitchFamily="2" charset="0"/>
              </a:rPr>
              <a:t>UserOrder</a:t>
            </a:r>
            <a:r>
              <a:rPr lang="it-IT" dirty="0">
                <a:latin typeface="Courier" pitchFamily="2" charset="0"/>
              </a:rPr>
              <a:t> U</a:t>
            </a:r>
          </a:p>
          <a:p>
            <a:r>
              <a:rPr lang="it-IT" dirty="0">
                <a:latin typeface="Courier" pitchFamily="2" charset="0"/>
              </a:rPr>
              <a:t>                       WHERE </a:t>
            </a:r>
            <a:r>
              <a:rPr lang="it-IT" dirty="0" err="1">
                <a:latin typeface="Courier" pitchFamily="2" charset="0"/>
              </a:rPr>
              <a:t>U.servicePackageIdFK</a:t>
            </a:r>
            <a:r>
              <a:rPr lang="it-IT" dirty="0">
                <a:latin typeface="Courier" pitchFamily="2" charset="0"/>
              </a:rPr>
              <a:t> = </a:t>
            </a:r>
          </a:p>
          <a:p>
            <a:r>
              <a:rPr lang="it-IT" dirty="0">
                <a:latin typeface="Courier" pitchFamily="2" charset="0"/>
              </a:rPr>
              <a:t>                             </a:t>
            </a:r>
            <a:r>
              <a:rPr lang="it-IT" dirty="0" err="1">
                <a:latin typeface="Courier" pitchFamily="2" charset="0"/>
              </a:rPr>
              <a:t>O.servicePackageIdFK</a:t>
            </a:r>
            <a:r>
              <a:rPr lang="it-IT" dirty="0">
                <a:latin typeface="Courier" pitchFamily="2" charset="0"/>
              </a:rPr>
              <a:t>)</a:t>
            </a:r>
          </a:p>
          <a:p>
            <a:r>
              <a:rPr lang="it-IT" dirty="0">
                <a:latin typeface="Courier" pitchFamily="2" charset="0"/>
              </a:rPr>
              <a:t>       ) AS </a:t>
            </a:r>
            <a:r>
              <a:rPr lang="it-IT" dirty="0" err="1">
                <a:latin typeface="Courier" pitchFamily="2" charset="0"/>
              </a:rPr>
              <a:t>totValueWithoutOP</a:t>
            </a:r>
            <a:endParaRPr lang="it-IT" dirty="0">
              <a:latin typeface="Courier" pitchFamily="2" charset="0"/>
            </a:endParaRPr>
          </a:p>
          <a:p>
            <a:r>
              <a:rPr lang="it-IT" dirty="0">
                <a:latin typeface="Courier" pitchFamily="2" charset="0"/>
              </a:rPr>
              <a:t>FROM </a:t>
            </a:r>
            <a:r>
              <a:rPr lang="it-IT" dirty="0" err="1">
                <a:latin typeface="Courier" pitchFamily="2" charset="0"/>
              </a:rPr>
              <a:t>UserOrder</a:t>
            </a:r>
            <a:r>
              <a:rPr lang="it-IT" dirty="0">
                <a:latin typeface="Courier" pitchFamily="2" charset="0"/>
              </a:rPr>
              <a:t> O</a:t>
            </a:r>
          </a:p>
          <a:p>
            <a:r>
              <a:rPr lang="it-IT" dirty="0">
                <a:latin typeface="Courier" pitchFamily="2" charset="0"/>
              </a:rPr>
              <a:t>WHERE </a:t>
            </a:r>
            <a:r>
              <a:rPr lang="it-IT" dirty="0" err="1">
                <a:latin typeface="Courier" pitchFamily="2" charset="0"/>
              </a:rPr>
              <a:t>O.isValid</a:t>
            </a:r>
            <a:r>
              <a:rPr lang="it-IT" dirty="0">
                <a:latin typeface="Courier" pitchFamily="2" charset="0"/>
              </a:rPr>
              <a:t> = 1</a:t>
            </a:r>
          </a:p>
          <a:p>
            <a:r>
              <a:rPr lang="it-IT" dirty="0">
                <a:latin typeface="Courier" pitchFamily="2" charset="0"/>
              </a:rPr>
              <a:t>GROUP BY </a:t>
            </a:r>
            <a:r>
              <a:rPr lang="it-IT" dirty="0" err="1">
                <a:latin typeface="Courier" pitchFamily="2" charset="0"/>
              </a:rPr>
              <a:t>O.servicePackageIdFK</a:t>
            </a:r>
            <a:endParaRPr lang="it-IT" dirty="0">
              <a:latin typeface="Courier" pitchFamily="2" charset="0"/>
            </a:endParaRPr>
          </a:p>
          <a:p>
            <a:endParaRPr lang="it-IT" dirty="0">
              <a:latin typeface="Courier" pitchFamily="2" charset="0"/>
            </a:endParaRPr>
          </a:p>
          <a:p>
            <a:endParaRPr lang="it-IT" dirty="0">
              <a:latin typeface="Courier" pitchFamily="2" charset="0"/>
            </a:endParaRPr>
          </a:p>
        </p:txBody>
      </p:sp>
    </p:spTree>
    <p:extLst>
      <p:ext uri="{BB962C8B-B14F-4D97-AF65-F5344CB8AC3E}">
        <p14:creationId xmlns:p14="http://schemas.microsoft.com/office/powerpoint/2010/main" val="365255934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DCB1B3BF-0B29-EF40-AA6C-86FC2AAC31A8}"/>
              </a:ext>
            </a:extLst>
          </p:cNvPr>
          <p:cNvSpPr txBox="1"/>
          <p:nvPr/>
        </p:nvSpPr>
        <p:spPr>
          <a:xfrm>
            <a:off x="972000" y="612250"/>
            <a:ext cx="7200000" cy="861774"/>
          </a:xfrm>
          <a:prstGeom prst="rect">
            <a:avLst/>
          </a:prstGeom>
          <a:noFill/>
        </p:spPr>
        <p:txBody>
          <a:bodyPr wrap="square" rtlCol="0">
            <a:spAutoFit/>
          </a:bodyPr>
          <a:lstStyle/>
          <a:p>
            <a:r>
              <a:rPr lang="it-IT" sz="1600" dirty="0"/>
              <a:t>EVENT: </a:t>
            </a:r>
            <a:r>
              <a:rPr lang="it-IT" sz="1500" dirty="0" err="1"/>
              <a:t>insert</a:t>
            </a:r>
            <a:r>
              <a:rPr lang="it-IT" sz="1500" dirty="0"/>
              <a:t> </a:t>
            </a:r>
            <a:r>
              <a:rPr lang="it-IT" sz="1500" dirty="0" err="1"/>
              <a:t>into</a:t>
            </a:r>
            <a:r>
              <a:rPr lang="it-IT" sz="1500" dirty="0"/>
              <a:t> </a:t>
            </a:r>
            <a:r>
              <a:rPr lang="it-IT" sz="1500" dirty="0" err="1"/>
              <a:t>ServicePackage</a:t>
            </a:r>
            <a:r>
              <a:rPr lang="it-IT" sz="1500" dirty="0"/>
              <a:t> </a:t>
            </a:r>
          </a:p>
          <a:p>
            <a:r>
              <a:rPr lang="it-IT" sz="1600" dirty="0"/>
              <a:t>CONDITION: </a:t>
            </a:r>
            <a:r>
              <a:rPr lang="it-IT" sz="1500" dirty="0"/>
              <a:t>none</a:t>
            </a:r>
          </a:p>
          <a:p>
            <a:r>
              <a:rPr lang="it-IT" sz="1600" dirty="0"/>
              <a:t>ACTION: </a:t>
            </a:r>
            <a:r>
              <a:rPr lang="it-IT" sz="1500" dirty="0" err="1"/>
              <a:t>insert</a:t>
            </a:r>
            <a:r>
              <a:rPr lang="it-IT" sz="1500" dirty="0"/>
              <a:t> a new </a:t>
            </a:r>
            <a:r>
              <a:rPr lang="it-IT" sz="1500" dirty="0" err="1"/>
              <a:t>row</a:t>
            </a:r>
            <a:r>
              <a:rPr lang="it-IT" sz="1500" dirty="0"/>
              <a:t> in </a:t>
            </a:r>
            <a:r>
              <a:rPr lang="it-IT" sz="1500" dirty="0" err="1"/>
              <a:t>TotalSalesValueOfSP</a:t>
            </a:r>
            <a:r>
              <a:rPr lang="it-IT" sz="1500" dirty="0"/>
              <a:t> </a:t>
            </a:r>
            <a:r>
              <a:rPr lang="it-IT" sz="1500" dirty="0" err="1"/>
              <a:t>as</a:t>
            </a:r>
            <a:r>
              <a:rPr lang="it-IT" sz="1500" dirty="0"/>
              <a:t> a base for </a:t>
            </a:r>
            <a:r>
              <a:rPr lang="it-IT" sz="1500" dirty="0" err="1"/>
              <a:t>increment</a:t>
            </a:r>
            <a:endParaRPr lang="it-IT" sz="1500" dirty="0"/>
          </a:p>
        </p:txBody>
      </p:sp>
      <p:sp>
        <p:nvSpPr>
          <p:cNvPr id="4" name="CasellaDiTesto 3">
            <a:extLst>
              <a:ext uri="{FF2B5EF4-FFF2-40B4-BE49-F238E27FC236}">
                <a16:creationId xmlns:a16="http://schemas.microsoft.com/office/drawing/2014/main" id="{D17B4DF8-B6D6-0D45-8766-863D2149F612}"/>
              </a:ext>
            </a:extLst>
          </p:cNvPr>
          <p:cNvSpPr txBox="1"/>
          <p:nvPr/>
        </p:nvSpPr>
        <p:spPr>
          <a:xfrm>
            <a:off x="972000" y="1893946"/>
            <a:ext cx="5984331" cy="1877437"/>
          </a:xfrm>
          <a:prstGeom prst="rect">
            <a:avLst/>
          </a:prstGeom>
          <a:noFill/>
        </p:spPr>
        <p:txBody>
          <a:bodyPr wrap="none" rtlCol="0">
            <a:spAutoFit/>
          </a:bodyPr>
          <a:lstStyle/>
          <a:p>
            <a:r>
              <a:rPr lang="it-IT" sz="1400" dirty="0">
                <a:latin typeface="Courier" pitchFamily="2" charset="0"/>
              </a:rPr>
              <a:t>CREATE DEFINER = CURRENT_USER TRIGGER </a:t>
            </a:r>
          </a:p>
          <a:p>
            <a:r>
              <a:rPr lang="it-IT" sz="1400" dirty="0">
                <a:latin typeface="Courier" pitchFamily="2" charset="0"/>
              </a:rPr>
              <a:t>`</a:t>
            </a:r>
            <a:r>
              <a:rPr lang="it-IT" sz="1400" dirty="0" err="1">
                <a:latin typeface="Courier" pitchFamily="2" charset="0"/>
              </a:rPr>
              <a:t>TelcoDB</a:t>
            </a:r>
            <a:r>
              <a:rPr lang="it-IT" sz="1400" dirty="0">
                <a:latin typeface="Courier" pitchFamily="2" charset="0"/>
              </a:rPr>
              <a:t>`.`</a:t>
            </a:r>
            <a:r>
              <a:rPr lang="it-IT" sz="1400" dirty="0" err="1">
                <a:latin typeface="Courier" pitchFamily="2" charset="0"/>
              </a:rPr>
              <a:t>InitTotalSalesValueOfSP</a:t>
            </a:r>
            <a:r>
              <a:rPr lang="it-IT" sz="1400" dirty="0">
                <a:latin typeface="Courier" pitchFamily="2" charset="0"/>
              </a:rPr>
              <a:t>` </a:t>
            </a:r>
          </a:p>
          <a:p>
            <a:r>
              <a:rPr lang="it-IT" sz="1400" dirty="0">
                <a:latin typeface="Courier" pitchFamily="2" charset="0"/>
              </a:rPr>
              <a:t>AFTER INSERT ON `</a:t>
            </a:r>
            <a:r>
              <a:rPr lang="it-IT" sz="1400" dirty="0" err="1">
                <a:latin typeface="Courier" pitchFamily="2" charset="0"/>
              </a:rPr>
              <a:t>ServicePackage</a:t>
            </a:r>
            <a:r>
              <a:rPr lang="it-IT" sz="1400" dirty="0">
                <a:latin typeface="Courier" pitchFamily="2" charset="0"/>
              </a:rPr>
              <a:t>` </a:t>
            </a:r>
          </a:p>
          <a:p>
            <a:r>
              <a:rPr lang="it-IT" sz="1400" dirty="0">
                <a:latin typeface="Courier" pitchFamily="2" charset="0"/>
              </a:rPr>
              <a:t>FOR EACH ROW</a:t>
            </a:r>
          </a:p>
          <a:p>
            <a:r>
              <a:rPr lang="it-IT" sz="1400" dirty="0">
                <a:latin typeface="Courier" pitchFamily="2" charset="0"/>
              </a:rPr>
              <a:t>BEGIN</a:t>
            </a:r>
          </a:p>
          <a:p>
            <a:r>
              <a:rPr lang="it-IT" sz="1400" dirty="0">
                <a:latin typeface="Courier" pitchFamily="2" charset="0"/>
              </a:rPr>
              <a:t>INSERT INTO </a:t>
            </a:r>
            <a:r>
              <a:rPr lang="it-IT" sz="1400" dirty="0" err="1">
                <a:latin typeface="Courier" pitchFamily="2" charset="0"/>
              </a:rPr>
              <a:t>TotalSalesValueOfSP</a:t>
            </a:r>
            <a:r>
              <a:rPr lang="it-IT" sz="1400" dirty="0">
                <a:latin typeface="Courier" pitchFamily="2" charset="0"/>
              </a:rPr>
              <a:t> VALUES (</a:t>
            </a:r>
            <a:r>
              <a:rPr lang="it-IT" sz="1400" dirty="0" err="1">
                <a:latin typeface="Courier" pitchFamily="2" charset="0"/>
              </a:rPr>
              <a:t>new.id</a:t>
            </a:r>
            <a:r>
              <a:rPr lang="it-IT" sz="1400" dirty="0">
                <a:latin typeface="Courier" pitchFamily="2" charset="0"/>
              </a:rPr>
              <a:t>, 0, 0);</a:t>
            </a:r>
          </a:p>
          <a:p>
            <a:r>
              <a:rPr lang="it-IT" sz="1400" dirty="0">
                <a:latin typeface="Courier" pitchFamily="2" charset="0"/>
              </a:rPr>
              <a:t>END</a:t>
            </a:r>
          </a:p>
          <a:p>
            <a:endParaRPr lang="it-IT" dirty="0"/>
          </a:p>
        </p:txBody>
      </p:sp>
    </p:spTree>
    <p:extLst>
      <p:ext uri="{BB962C8B-B14F-4D97-AF65-F5344CB8AC3E}">
        <p14:creationId xmlns:p14="http://schemas.microsoft.com/office/powerpoint/2010/main" val="33146149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DCB1B3BF-0B29-EF40-AA6C-86FC2AAC31A8}"/>
              </a:ext>
            </a:extLst>
          </p:cNvPr>
          <p:cNvSpPr txBox="1"/>
          <p:nvPr/>
        </p:nvSpPr>
        <p:spPr>
          <a:xfrm>
            <a:off x="972000" y="612250"/>
            <a:ext cx="7200000" cy="830997"/>
          </a:xfrm>
          <a:prstGeom prst="rect">
            <a:avLst/>
          </a:prstGeom>
          <a:noFill/>
        </p:spPr>
        <p:txBody>
          <a:bodyPr wrap="square" rtlCol="0">
            <a:spAutoFit/>
          </a:bodyPr>
          <a:lstStyle/>
          <a:p>
            <a:r>
              <a:rPr lang="it-IT" sz="1600" dirty="0"/>
              <a:t>EVENT: </a:t>
            </a:r>
            <a:r>
              <a:rPr lang="it-IT" sz="1500" dirty="0" err="1"/>
              <a:t>insert</a:t>
            </a:r>
            <a:r>
              <a:rPr lang="it-IT" sz="1500" dirty="0"/>
              <a:t> </a:t>
            </a:r>
            <a:r>
              <a:rPr lang="it-IT" sz="1500" dirty="0" err="1"/>
              <a:t>into</a:t>
            </a:r>
            <a:r>
              <a:rPr lang="it-IT" sz="1500" dirty="0"/>
              <a:t> </a:t>
            </a:r>
            <a:r>
              <a:rPr lang="it-IT" sz="1500" dirty="0" err="1"/>
              <a:t>ActivationSchedule</a:t>
            </a:r>
            <a:endParaRPr lang="it-IT" sz="1500" dirty="0"/>
          </a:p>
          <a:p>
            <a:r>
              <a:rPr lang="it-IT" sz="1600" dirty="0"/>
              <a:t>CONDITION: </a:t>
            </a:r>
            <a:r>
              <a:rPr lang="it-IT" sz="1500" dirty="0"/>
              <a:t>none</a:t>
            </a:r>
          </a:p>
          <a:p>
            <a:r>
              <a:rPr lang="it-IT" sz="1600" dirty="0"/>
              <a:t>ACTION: </a:t>
            </a:r>
            <a:r>
              <a:rPr lang="it-IT" sz="1500" dirty="0"/>
              <a:t>update </a:t>
            </a:r>
            <a:r>
              <a:rPr lang="it-IT" sz="1500" dirty="0" err="1"/>
              <a:t>TotalSalesValueOfSP</a:t>
            </a:r>
            <a:r>
              <a:rPr lang="it-IT" sz="1500" dirty="0"/>
              <a:t> </a:t>
            </a:r>
            <a:r>
              <a:rPr lang="it-IT" sz="1500" dirty="0" err="1"/>
              <a:t>increment</a:t>
            </a:r>
            <a:r>
              <a:rPr lang="it-IT" sz="1500" dirty="0"/>
              <a:t> </a:t>
            </a:r>
            <a:r>
              <a:rPr lang="it-IT" sz="1500" dirty="0" err="1"/>
              <a:t>value</a:t>
            </a:r>
            <a:r>
              <a:rPr lang="it-IT" sz="1500" dirty="0"/>
              <a:t> with Optional </a:t>
            </a:r>
            <a:r>
              <a:rPr lang="it-IT" sz="1500" dirty="0" err="1"/>
              <a:t>Products</a:t>
            </a:r>
            <a:endParaRPr lang="it-IT" sz="1500" dirty="0"/>
          </a:p>
        </p:txBody>
      </p:sp>
      <p:sp>
        <p:nvSpPr>
          <p:cNvPr id="4" name="CasellaDiTesto 3">
            <a:extLst>
              <a:ext uri="{FF2B5EF4-FFF2-40B4-BE49-F238E27FC236}">
                <a16:creationId xmlns:a16="http://schemas.microsoft.com/office/drawing/2014/main" id="{D17B4DF8-B6D6-0D45-8766-863D2149F612}"/>
              </a:ext>
            </a:extLst>
          </p:cNvPr>
          <p:cNvSpPr txBox="1"/>
          <p:nvPr/>
        </p:nvSpPr>
        <p:spPr>
          <a:xfrm>
            <a:off x="972000" y="1893946"/>
            <a:ext cx="8132354" cy="2893100"/>
          </a:xfrm>
          <a:prstGeom prst="rect">
            <a:avLst/>
          </a:prstGeom>
          <a:noFill/>
        </p:spPr>
        <p:txBody>
          <a:bodyPr wrap="none" rtlCol="0">
            <a:spAutoFit/>
          </a:bodyPr>
          <a:lstStyle/>
          <a:p>
            <a:r>
              <a:rPr lang="it-IT" sz="1400" dirty="0">
                <a:latin typeface="Courier" pitchFamily="2" charset="0"/>
              </a:rPr>
              <a:t>CREATE DEFINER = CURRENT_USER TRIGGER </a:t>
            </a:r>
          </a:p>
          <a:p>
            <a:r>
              <a:rPr lang="it-IT" sz="1400" dirty="0">
                <a:latin typeface="Courier" pitchFamily="2" charset="0"/>
              </a:rPr>
              <a:t>`</a:t>
            </a:r>
            <a:r>
              <a:rPr lang="it-IT" sz="1400" dirty="0" err="1">
                <a:latin typeface="Courier" pitchFamily="2" charset="0"/>
              </a:rPr>
              <a:t>TelcoDB</a:t>
            </a:r>
            <a:r>
              <a:rPr lang="it-IT" sz="1400" dirty="0">
                <a:latin typeface="Courier" pitchFamily="2" charset="0"/>
              </a:rPr>
              <a:t>`.`</a:t>
            </a:r>
            <a:r>
              <a:rPr lang="it-IT" sz="1400" dirty="0" err="1">
                <a:latin typeface="Courier" pitchFamily="2" charset="0"/>
              </a:rPr>
              <a:t>UpdateTotalSalesValueOfSPWithOPAfterInsert</a:t>
            </a:r>
            <a:r>
              <a:rPr lang="it-IT" sz="1400" dirty="0">
                <a:latin typeface="Courier" pitchFamily="2" charset="0"/>
              </a:rPr>
              <a:t>`</a:t>
            </a:r>
          </a:p>
          <a:p>
            <a:r>
              <a:rPr lang="it-IT" sz="1400" dirty="0">
                <a:latin typeface="Courier" pitchFamily="2" charset="0"/>
              </a:rPr>
              <a:t>AFTER INSERT ON `</a:t>
            </a:r>
            <a:r>
              <a:rPr lang="it-IT" sz="1400" dirty="0" err="1">
                <a:latin typeface="Courier" pitchFamily="2" charset="0"/>
              </a:rPr>
              <a:t>ActivationSchedule</a:t>
            </a:r>
            <a:r>
              <a:rPr lang="it-IT" sz="1400" dirty="0">
                <a:latin typeface="Courier" pitchFamily="2" charset="0"/>
              </a:rPr>
              <a:t>`</a:t>
            </a:r>
          </a:p>
          <a:p>
            <a:r>
              <a:rPr lang="it-IT" sz="1400" dirty="0">
                <a:latin typeface="Courier" pitchFamily="2" charset="0"/>
              </a:rPr>
              <a:t>FOR EACH ROW</a:t>
            </a:r>
          </a:p>
          <a:p>
            <a:r>
              <a:rPr lang="it-IT" sz="1400" dirty="0">
                <a:latin typeface="Courier" pitchFamily="2" charset="0"/>
              </a:rPr>
              <a:t>BEGIN</a:t>
            </a:r>
          </a:p>
          <a:p>
            <a:r>
              <a:rPr lang="it-IT" sz="1400" dirty="0">
                <a:latin typeface="Courier" pitchFamily="2" charset="0"/>
              </a:rPr>
              <a:t>UPDATE </a:t>
            </a:r>
            <a:r>
              <a:rPr lang="it-IT" sz="1400" dirty="0" err="1">
                <a:latin typeface="Courier" pitchFamily="2" charset="0"/>
              </a:rPr>
              <a:t>TotalSalesValueOfSP</a:t>
            </a:r>
            <a:r>
              <a:rPr lang="it-IT" sz="1400" dirty="0">
                <a:latin typeface="Courier" pitchFamily="2" charset="0"/>
              </a:rPr>
              <a:t> T</a:t>
            </a:r>
          </a:p>
          <a:p>
            <a:r>
              <a:rPr lang="it-IT" sz="1400" dirty="0">
                <a:latin typeface="Courier" pitchFamily="2" charset="0"/>
              </a:rPr>
              <a:t>SET </a:t>
            </a:r>
            <a:r>
              <a:rPr lang="it-IT" sz="1400" dirty="0" err="1">
                <a:latin typeface="Courier" pitchFamily="2" charset="0"/>
              </a:rPr>
              <a:t>T.totValueWithOP</a:t>
            </a:r>
            <a:r>
              <a:rPr lang="it-IT" sz="1400" dirty="0">
                <a:latin typeface="Courier" pitchFamily="2" charset="0"/>
              </a:rPr>
              <a:t> = </a:t>
            </a:r>
            <a:r>
              <a:rPr lang="it-IT" sz="1400" dirty="0" err="1">
                <a:latin typeface="Courier" pitchFamily="2" charset="0"/>
              </a:rPr>
              <a:t>T.totValueWithOP</a:t>
            </a:r>
            <a:r>
              <a:rPr lang="it-IT" sz="1400" dirty="0">
                <a:latin typeface="Courier" pitchFamily="2" charset="0"/>
              </a:rPr>
              <a:t> + (SELECT </a:t>
            </a:r>
            <a:r>
              <a:rPr lang="it-IT" sz="1400" dirty="0" err="1">
                <a:latin typeface="Courier" pitchFamily="2" charset="0"/>
              </a:rPr>
              <a:t>O.totalValue</a:t>
            </a:r>
            <a:endParaRPr lang="it-IT" sz="1400" dirty="0">
              <a:latin typeface="Courier" pitchFamily="2" charset="0"/>
            </a:endParaRPr>
          </a:p>
          <a:p>
            <a:r>
              <a:rPr lang="it-IT" sz="1400" dirty="0">
                <a:latin typeface="Courier" pitchFamily="2" charset="0"/>
              </a:rPr>
              <a:t>										FROM </a:t>
            </a:r>
            <a:r>
              <a:rPr lang="it-IT" sz="1400" dirty="0" err="1">
                <a:latin typeface="Courier" pitchFamily="2" charset="0"/>
              </a:rPr>
              <a:t>UserOrder</a:t>
            </a:r>
            <a:r>
              <a:rPr lang="it-IT" sz="1400" dirty="0">
                <a:latin typeface="Courier" pitchFamily="2" charset="0"/>
              </a:rPr>
              <a:t> O</a:t>
            </a:r>
          </a:p>
          <a:p>
            <a:r>
              <a:rPr lang="it-IT" sz="1400" dirty="0">
                <a:latin typeface="Courier" pitchFamily="2" charset="0"/>
              </a:rPr>
              <a:t>                                           WHERE </a:t>
            </a:r>
            <a:r>
              <a:rPr lang="it-IT" sz="1400" dirty="0" err="1">
                <a:latin typeface="Courier" pitchFamily="2" charset="0"/>
              </a:rPr>
              <a:t>O.id</a:t>
            </a:r>
            <a:r>
              <a:rPr lang="it-IT" sz="1400" dirty="0">
                <a:latin typeface="Courier" pitchFamily="2" charset="0"/>
              </a:rPr>
              <a:t> = </a:t>
            </a:r>
            <a:r>
              <a:rPr lang="it-IT" sz="1400" dirty="0" err="1">
                <a:latin typeface="Courier" pitchFamily="2" charset="0"/>
              </a:rPr>
              <a:t>new.userOrderIdFK</a:t>
            </a:r>
            <a:r>
              <a:rPr lang="it-IT" sz="1400" dirty="0">
                <a:latin typeface="Courier" pitchFamily="2" charset="0"/>
              </a:rPr>
              <a:t>)</a:t>
            </a:r>
          </a:p>
          <a:p>
            <a:r>
              <a:rPr lang="it-IT" sz="1400" dirty="0">
                <a:latin typeface="Courier" pitchFamily="2" charset="0"/>
              </a:rPr>
              <a:t>WHERE </a:t>
            </a:r>
            <a:r>
              <a:rPr lang="it-IT" sz="1400" dirty="0" err="1">
                <a:latin typeface="Courier" pitchFamily="2" charset="0"/>
              </a:rPr>
              <a:t>T.spId</a:t>
            </a:r>
            <a:r>
              <a:rPr lang="it-IT" sz="1400" dirty="0">
                <a:latin typeface="Courier" pitchFamily="2" charset="0"/>
              </a:rPr>
              <a:t> = (SELECT </a:t>
            </a:r>
            <a:r>
              <a:rPr lang="it-IT" sz="1400" dirty="0" err="1">
                <a:latin typeface="Courier" pitchFamily="2" charset="0"/>
              </a:rPr>
              <a:t>U.servicePackageIdFK</a:t>
            </a:r>
            <a:endParaRPr lang="it-IT" sz="1400" dirty="0">
              <a:latin typeface="Courier" pitchFamily="2" charset="0"/>
            </a:endParaRPr>
          </a:p>
          <a:p>
            <a:r>
              <a:rPr lang="it-IT" sz="1400" dirty="0">
                <a:latin typeface="Courier" pitchFamily="2" charset="0"/>
              </a:rPr>
              <a:t>                FROM </a:t>
            </a:r>
            <a:r>
              <a:rPr lang="it-IT" sz="1400" dirty="0" err="1">
                <a:latin typeface="Courier" pitchFamily="2" charset="0"/>
              </a:rPr>
              <a:t>UserOrder</a:t>
            </a:r>
            <a:r>
              <a:rPr lang="it-IT" sz="1400" dirty="0">
                <a:latin typeface="Courier" pitchFamily="2" charset="0"/>
              </a:rPr>
              <a:t> U</a:t>
            </a:r>
          </a:p>
          <a:p>
            <a:r>
              <a:rPr lang="it-IT" sz="1400" dirty="0">
                <a:latin typeface="Courier" pitchFamily="2" charset="0"/>
              </a:rPr>
              <a:t>                WHERE </a:t>
            </a:r>
            <a:r>
              <a:rPr lang="it-IT" sz="1400" dirty="0" err="1">
                <a:latin typeface="Courier" pitchFamily="2" charset="0"/>
              </a:rPr>
              <a:t>U.id</a:t>
            </a:r>
            <a:r>
              <a:rPr lang="it-IT" sz="1400" dirty="0">
                <a:latin typeface="Courier" pitchFamily="2" charset="0"/>
              </a:rPr>
              <a:t> = </a:t>
            </a:r>
            <a:r>
              <a:rPr lang="it-IT" sz="1400" dirty="0" err="1">
                <a:latin typeface="Courier" pitchFamily="2" charset="0"/>
              </a:rPr>
              <a:t>new.userOrderIdFK</a:t>
            </a:r>
            <a:r>
              <a:rPr lang="it-IT" sz="1400" dirty="0">
                <a:latin typeface="Courier" pitchFamily="2" charset="0"/>
              </a:rPr>
              <a:t>);</a:t>
            </a:r>
          </a:p>
          <a:p>
            <a:r>
              <a:rPr lang="it-IT" sz="1400" dirty="0">
                <a:latin typeface="Courier" pitchFamily="2" charset="0"/>
              </a:rPr>
              <a:t>END</a:t>
            </a:r>
            <a:endParaRPr lang="it-IT" dirty="0"/>
          </a:p>
        </p:txBody>
      </p:sp>
    </p:spTree>
    <p:extLst>
      <p:ext uri="{BB962C8B-B14F-4D97-AF65-F5344CB8AC3E}">
        <p14:creationId xmlns:p14="http://schemas.microsoft.com/office/powerpoint/2010/main" val="3133998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473E93-F92F-F141-8C2A-2855B9F2E41E}"/>
              </a:ext>
            </a:extLst>
          </p:cNvPr>
          <p:cNvSpPr>
            <a:spLocks noGrp="1"/>
          </p:cNvSpPr>
          <p:nvPr>
            <p:ph type="ctrTitle"/>
          </p:nvPr>
        </p:nvSpPr>
        <p:spPr>
          <a:xfrm>
            <a:off x="685800" y="2235200"/>
            <a:ext cx="7772400" cy="2387600"/>
          </a:xfrm>
        </p:spPr>
        <p:txBody>
          <a:bodyPr anchor="ctr">
            <a:normAutofit/>
          </a:bodyPr>
          <a:lstStyle/>
          <a:p>
            <a:r>
              <a:rPr lang="it-IT" sz="8000" dirty="0">
                <a:latin typeface="Graphik" panose="020B0503030202060203" pitchFamily="34" charset="77"/>
                <a:cs typeface="Geeza Pro" panose="02000400000000000000" pitchFamily="2" charset="-78"/>
              </a:rPr>
              <a:t>ER DIAGRAM</a:t>
            </a:r>
            <a:endParaRPr lang="it-IT" dirty="0">
              <a:latin typeface="Graphik" panose="020B0503030202060203" pitchFamily="34" charset="77"/>
              <a:cs typeface="Geeza Pro" panose="02000400000000000000" pitchFamily="2" charset="-78"/>
            </a:endParaRPr>
          </a:p>
        </p:txBody>
      </p:sp>
    </p:spTree>
    <p:extLst>
      <p:ext uri="{BB962C8B-B14F-4D97-AF65-F5344CB8AC3E}">
        <p14:creationId xmlns:p14="http://schemas.microsoft.com/office/powerpoint/2010/main" val="334505810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DCB1B3BF-0B29-EF40-AA6C-86FC2AAC31A8}"/>
              </a:ext>
            </a:extLst>
          </p:cNvPr>
          <p:cNvSpPr txBox="1"/>
          <p:nvPr/>
        </p:nvSpPr>
        <p:spPr>
          <a:xfrm>
            <a:off x="972000" y="612250"/>
            <a:ext cx="7893704" cy="830997"/>
          </a:xfrm>
          <a:prstGeom prst="rect">
            <a:avLst/>
          </a:prstGeom>
          <a:noFill/>
        </p:spPr>
        <p:txBody>
          <a:bodyPr wrap="square" rtlCol="0">
            <a:spAutoFit/>
          </a:bodyPr>
          <a:lstStyle/>
          <a:p>
            <a:r>
              <a:rPr lang="it-IT" sz="1600" dirty="0"/>
              <a:t>EVENT: </a:t>
            </a:r>
            <a:r>
              <a:rPr lang="it-IT" sz="1500" dirty="0" err="1"/>
              <a:t>insert</a:t>
            </a:r>
            <a:r>
              <a:rPr lang="it-IT" sz="1500" dirty="0"/>
              <a:t> </a:t>
            </a:r>
            <a:r>
              <a:rPr lang="it-IT" sz="1500" dirty="0" err="1"/>
              <a:t>into</a:t>
            </a:r>
            <a:r>
              <a:rPr lang="it-IT" sz="1500" dirty="0"/>
              <a:t> </a:t>
            </a:r>
            <a:r>
              <a:rPr lang="it-IT" sz="1500" dirty="0" err="1"/>
              <a:t>ActivationSchedule</a:t>
            </a:r>
            <a:endParaRPr lang="it-IT" sz="1500" dirty="0"/>
          </a:p>
          <a:p>
            <a:r>
              <a:rPr lang="it-IT" sz="1600" dirty="0"/>
              <a:t>CONDITION: </a:t>
            </a:r>
            <a:r>
              <a:rPr lang="it-IT" sz="1500" dirty="0"/>
              <a:t>none</a:t>
            </a:r>
          </a:p>
          <a:p>
            <a:r>
              <a:rPr lang="it-IT" sz="1600" dirty="0"/>
              <a:t>ACTION: </a:t>
            </a:r>
            <a:r>
              <a:rPr lang="it-IT" sz="1500" dirty="0"/>
              <a:t>update </a:t>
            </a:r>
            <a:r>
              <a:rPr lang="it-IT" sz="1500" dirty="0" err="1"/>
              <a:t>TotalSalesValueOfSP</a:t>
            </a:r>
            <a:r>
              <a:rPr lang="it-IT" sz="1500" dirty="0"/>
              <a:t> </a:t>
            </a:r>
            <a:r>
              <a:rPr lang="it-IT" sz="1500" dirty="0" err="1"/>
              <a:t>increment</a:t>
            </a:r>
            <a:r>
              <a:rPr lang="it-IT" sz="1500" dirty="0"/>
              <a:t> </a:t>
            </a:r>
            <a:r>
              <a:rPr lang="it-IT" sz="1500" dirty="0" err="1"/>
              <a:t>value</a:t>
            </a:r>
            <a:r>
              <a:rPr lang="it-IT" sz="1500" dirty="0"/>
              <a:t> </a:t>
            </a:r>
            <a:r>
              <a:rPr lang="it-IT" sz="1500" dirty="0" err="1"/>
              <a:t>without</a:t>
            </a:r>
            <a:r>
              <a:rPr lang="it-IT" sz="1500" dirty="0"/>
              <a:t> Optional </a:t>
            </a:r>
            <a:r>
              <a:rPr lang="it-IT" sz="1500" dirty="0" err="1"/>
              <a:t>Products</a:t>
            </a:r>
            <a:endParaRPr lang="it-IT" sz="1500" dirty="0"/>
          </a:p>
        </p:txBody>
      </p:sp>
      <p:sp>
        <p:nvSpPr>
          <p:cNvPr id="4" name="CasellaDiTesto 3">
            <a:extLst>
              <a:ext uri="{FF2B5EF4-FFF2-40B4-BE49-F238E27FC236}">
                <a16:creationId xmlns:a16="http://schemas.microsoft.com/office/drawing/2014/main" id="{D17B4DF8-B6D6-0D45-8766-863D2149F612}"/>
              </a:ext>
            </a:extLst>
          </p:cNvPr>
          <p:cNvSpPr txBox="1"/>
          <p:nvPr/>
        </p:nvSpPr>
        <p:spPr>
          <a:xfrm>
            <a:off x="972000" y="1892668"/>
            <a:ext cx="8024954" cy="3600000"/>
          </a:xfrm>
          <a:prstGeom prst="rect">
            <a:avLst/>
          </a:prstGeom>
          <a:noFill/>
        </p:spPr>
        <p:txBody>
          <a:bodyPr wrap="none" rtlCol="0">
            <a:spAutoFit/>
          </a:bodyPr>
          <a:lstStyle/>
          <a:p>
            <a:r>
              <a:rPr lang="it-IT" sz="1400" dirty="0">
                <a:latin typeface="Courier" pitchFamily="2" charset="0"/>
              </a:rPr>
              <a:t>CREATE DEFINER = CURRENT_USER TRIGGER </a:t>
            </a:r>
          </a:p>
          <a:p>
            <a:r>
              <a:rPr lang="it-IT" sz="1400" dirty="0">
                <a:latin typeface="Courier" pitchFamily="2" charset="0"/>
              </a:rPr>
              <a:t>`</a:t>
            </a:r>
            <a:r>
              <a:rPr lang="it-IT" sz="1400" dirty="0" err="1">
                <a:latin typeface="Courier" pitchFamily="2" charset="0"/>
              </a:rPr>
              <a:t>TelcoDB</a:t>
            </a:r>
            <a:r>
              <a:rPr lang="it-IT" sz="1400" dirty="0">
                <a:latin typeface="Courier" pitchFamily="2" charset="0"/>
              </a:rPr>
              <a:t>`.`</a:t>
            </a:r>
            <a:r>
              <a:rPr lang="it-IT" sz="1400" dirty="0" err="1">
                <a:latin typeface="Courier" pitchFamily="2" charset="0"/>
              </a:rPr>
              <a:t>UpdateTotalSalesValueOfSPWithoutOPAfterInsert</a:t>
            </a:r>
            <a:r>
              <a:rPr lang="it-IT" sz="1400" dirty="0">
                <a:latin typeface="Courier" pitchFamily="2" charset="0"/>
              </a:rPr>
              <a:t>`</a:t>
            </a:r>
          </a:p>
          <a:p>
            <a:r>
              <a:rPr lang="it-IT" sz="1400" dirty="0">
                <a:latin typeface="Courier" pitchFamily="2" charset="0"/>
              </a:rPr>
              <a:t>AFTER INSERT ON `</a:t>
            </a:r>
            <a:r>
              <a:rPr lang="it-IT" sz="1400" dirty="0" err="1">
                <a:latin typeface="Courier" pitchFamily="2" charset="0"/>
              </a:rPr>
              <a:t>ActivationSchedule</a:t>
            </a:r>
            <a:r>
              <a:rPr lang="it-IT" sz="1400" dirty="0">
                <a:latin typeface="Courier" pitchFamily="2" charset="0"/>
              </a:rPr>
              <a:t>` </a:t>
            </a:r>
          </a:p>
          <a:p>
            <a:r>
              <a:rPr lang="it-IT" sz="1400" dirty="0">
                <a:latin typeface="Courier" pitchFamily="2" charset="0"/>
              </a:rPr>
              <a:t>FOR EACH ROW</a:t>
            </a:r>
          </a:p>
          <a:p>
            <a:r>
              <a:rPr lang="it-IT" sz="1400" dirty="0">
                <a:latin typeface="Courier" pitchFamily="2" charset="0"/>
              </a:rPr>
              <a:t>BEGIN</a:t>
            </a:r>
          </a:p>
          <a:p>
            <a:r>
              <a:rPr lang="it-IT" sz="1400" dirty="0">
                <a:latin typeface="Courier" pitchFamily="2" charset="0"/>
              </a:rPr>
              <a:t>UPDATE </a:t>
            </a:r>
            <a:r>
              <a:rPr lang="it-IT" sz="1400" dirty="0" err="1">
                <a:latin typeface="Courier" pitchFamily="2" charset="0"/>
              </a:rPr>
              <a:t>TotalSalesValueOfSP</a:t>
            </a:r>
            <a:r>
              <a:rPr lang="it-IT" sz="1400" dirty="0">
                <a:latin typeface="Courier" pitchFamily="2" charset="0"/>
              </a:rPr>
              <a:t> T</a:t>
            </a:r>
          </a:p>
          <a:p>
            <a:r>
              <a:rPr lang="it-IT" sz="1400" dirty="0">
                <a:latin typeface="Courier" pitchFamily="2" charset="0"/>
              </a:rPr>
              <a:t>SET </a:t>
            </a:r>
            <a:r>
              <a:rPr lang="it-IT" sz="1400" dirty="0" err="1">
                <a:latin typeface="Courier" pitchFamily="2" charset="0"/>
              </a:rPr>
              <a:t>T.totValueWithoutOP</a:t>
            </a:r>
            <a:r>
              <a:rPr lang="it-IT" sz="1400" dirty="0">
                <a:latin typeface="Courier" pitchFamily="2" charset="0"/>
              </a:rPr>
              <a:t> = </a:t>
            </a:r>
            <a:r>
              <a:rPr lang="it-IT" sz="1400" dirty="0" err="1">
                <a:latin typeface="Courier" pitchFamily="2" charset="0"/>
              </a:rPr>
              <a:t>T.totValueWithoutOP</a:t>
            </a:r>
            <a:r>
              <a:rPr lang="it-IT" sz="1400" dirty="0">
                <a:latin typeface="Courier" pitchFamily="2" charset="0"/>
              </a:rPr>
              <a:t> + </a:t>
            </a:r>
          </a:p>
          <a:p>
            <a:r>
              <a:rPr lang="it-IT" sz="1400" dirty="0">
                <a:latin typeface="Courier" pitchFamily="2" charset="0"/>
              </a:rPr>
              <a:t>                          (SELECT </a:t>
            </a:r>
            <a:r>
              <a:rPr lang="it-IT" sz="1400" dirty="0" err="1">
                <a:latin typeface="Courier" pitchFamily="2" charset="0"/>
              </a:rPr>
              <a:t>numberOfMonths</a:t>
            </a:r>
            <a:r>
              <a:rPr lang="it-IT" sz="1400" dirty="0">
                <a:latin typeface="Courier" pitchFamily="2" charset="0"/>
              </a:rPr>
              <a:t> * </a:t>
            </a:r>
            <a:r>
              <a:rPr lang="it-IT" sz="1400" dirty="0" err="1">
                <a:latin typeface="Courier" pitchFamily="2" charset="0"/>
              </a:rPr>
              <a:t>monthlyFee</a:t>
            </a:r>
            <a:endParaRPr lang="it-IT" sz="1400" dirty="0">
              <a:latin typeface="Courier" pitchFamily="2" charset="0"/>
            </a:endParaRPr>
          </a:p>
          <a:p>
            <a:r>
              <a:rPr lang="it-IT" sz="1400" dirty="0">
                <a:latin typeface="Courier" pitchFamily="2" charset="0"/>
              </a:rPr>
              <a:t>                           FROM </a:t>
            </a:r>
            <a:r>
              <a:rPr lang="it-IT" sz="1400" dirty="0" err="1">
                <a:latin typeface="Courier" pitchFamily="2" charset="0"/>
              </a:rPr>
              <a:t>ValidityPeriod</a:t>
            </a:r>
            <a:r>
              <a:rPr lang="it-IT" sz="1400" dirty="0">
                <a:latin typeface="Courier" pitchFamily="2" charset="0"/>
              </a:rPr>
              <a:t> V</a:t>
            </a:r>
          </a:p>
          <a:p>
            <a:r>
              <a:rPr lang="it-IT" sz="1400" dirty="0">
                <a:latin typeface="Courier" pitchFamily="2" charset="0"/>
              </a:rPr>
              <a:t>                           WHERE </a:t>
            </a:r>
            <a:r>
              <a:rPr lang="it-IT" sz="1400" dirty="0" err="1">
                <a:latin typeface="Courier" pitchFamily="2" charset="0"/>
              </a:rPr>
              <a:t>V.id</a:t>
            </a:r>
            <a:r>
              <a:rPr lang="it-IT" sz="1400" dirty="0">
                <a:latin typeface="Courier" pitchFamily="2" charset="0"/>
              </a:rPr>
              <a:t> = (SELECT </a:t>
            </a:r>
            <a:r>
              <a:rPr lang="it-IT" sz="1400" dirty="0" err="1">
                <a:latin typeface="Courier" pitchFamily="2" charset="0"/>
              </a:rPr>
              <a:t>O.validityPeriodIdFK</a:t>
            </a:r>
            <a:endParaRPr lang="it-IT" sz="1400" dirty="0">
              <a:latin typeface="Courier" pitchFamily="2" charset="0"/>
            </a:endParaRPr>
          </a:p>
          <a:p>
            <a:r>
              <a:rPr lang="it-IT" sz="1400" dirty="0">
                <a:latin typeface="Courier" pitchFamily="2" charset="0"/>
              </a:rPr>
              <a:t>                                         FROM </a:t>
            </a:r>
            <a:r>
              <a:rPr lang="it-IT" sz="1400" dirty="0" err="1">
                <a:latin typeface="Courier" pitchFamily="2" charset="0"/>
              </a:rPr>
              <a:t>UserOrder</a:t>
            </a:r>
            <a:r>
              <a:rPr lang="it-IT" sz="1400" dirty="0">
                <a:latin typeface="Courier" pitchFamily="2" charset="0"/>
              </a:rPr>
              <a:t> O</a:t>
            </a:r>
          </a:p>
          <a:p>
            <a:r>
              <a:rPr lang="it-IT" sz="1400" dirty="0">
                <a:latin typeface="Courier" pitchFamily="2" charset="0"/>
              </a:rPr>
              <a:t>                                         WHERE </a:t>
            </a:r>
            <a:r>
              <a:rPr lang="it-IT" sz="1400" dirty="0" err="1">
                <a:latin typeface="Courier" pitchFamily="2" charset="0"/>
              </a:rPr>
              <a:t>O.id</a:t>
            </a:r>
            <a:r>
              <a:rPr lang="it-IT" sz="1400" dirty="0">
                <a:latin typeface="Courier" pitchFamily="2" charset="0"/>
              </a:rPr>
              <a:t> = </a:t>
            </a:r>
            <a:r>
              <a:rPr lang="it-IT" sz="1400" dirty="0" err="1">
                <a:latin typeface="Courier" pitchFamily="2" charset="0"/>
              </a:rPr>
              <a:t>new.userOrderIdFK</a:t>
            </a:r>
            <a:r>
              <a:rPr lang="it-IT" sz="1400" dirty="0">
                <a:latin typeface="Courier" pitchFamily="2" charset="0"/>
              </a:rPr>
              <a:t>))</a:t>
            </a:r>
          </a:p>
          <a:p>
            <a:r>
              <a:rPr lang="it-IT" sz="1400" dirty="0">
                <a:latin typeface="Courier" pitchFamily="2" charset="0"/>
              </a:rPr>
              <a:t>WHERE </a:t>
            </a:r>
            <a:r>
              <a:rPr lang="it-IT" sz="1400" dirty="0" err="1">
                <a:latin typeface="Courier" pitchFamily="2" charset="0"/>
              </a:rPr>
              <a:t>T.spId</a:t>
            </a:r>
            <a:r>
              <a:rPr lang="it-IT" sz="1400" dirty="0">
                <a:latin typeface="Courier" pitchFamily="2" charset="0"/>
              </a:rPr>
              <a:t> = (SELECT </a:t>
            </a:r>
            <a:r>
              <a:rPr lang="it-IT" sz="1400" dirty="0" err="1">
                <a:latin typeface="Courier" pitchFamily="2" charset="0"/>
              </a:rPr>
              <a:t>R.servicePackageIdFK</a:t>
            </a:r>
            <a:endParaRPr lang="it-IT" sz="1400" dirty="0">
              <a:latin typeface="Courier" pitchFamily="2" charset="0"/>
            </a:endParaRPr>
          </a:p>
          <a:p>
            <a:r>
              <a:rPr lang="it-IT" sz="1400" dirty="0">
                <a:latin typeface="Courier" pitchFamily="2" charset="0"/>
              </a:rPr>
              <a:t>                FROM </a:t>
            </a:r>
            <a:r>
              <a:rPr lang="it-IT" sz="1400" dirty="0" err="1">
                <a:latin typeface="Courier" pitchFamily="2" charset="0"/>
              </a:rPr>
              <a:t>UserOrder</a:t>
            </a:r>
            <a:r>
              <a:rPr lang="it-IT" sz="1400" dirty="0">
                <a:latin typeface="Courier" pitchFamily="2" charset="0"/>
              </a:rPr>
              <a:t> </a:t>
            </a:r>
            <a:r>
              <a:rPr lang="it-IT" sz="1400" dirty="0" err="1">
                <a:latin typeface="Courier" pitchFamily="2" charset="0"/>
              </a:rPr>
              <a:t>R</a:t>
            </a:r>
            <a:endParaRPr lang="it-IT" sz="1400" dirty="0">
              <a:latin typeface="Courier" pitchFamily="2" charset="0"/>
            </a:endParaRPr>
          </a:p>
          <a:p>
            <a:r>
              <a:rPr lang="it-IT" sz="1400" dirty="0">
                <a:latin typeface="Courier" pitchFamily="2" charset="0"/>
              </a:rPr>
              <a:t>                WHERE </a:t>
            </a:r>
            <a:r>
              <a:rPr lang="it-IT" sz="1400" dirty="0" err="1">
                <a:latin typeface="Courier" pitchFamily="2" charset="0"/>
              </a:rPr>
              <a:t>R.id</a:t>
            </a:r>
            <a:r>
              <a:rPr lang="it-IT" sz="1400" dirty="0">
                <a:latin typeface="Courier" pitchFamily="2" charset="0"/>
              </a:rPr>
              <a:t> = </a:t>
            </a:r>
            <a:r>
              <a:rPr lang="it-IT" sz="1400" dirty="0" err="1">
                <a:latin typeface="Courier" pitchFamily="2" charset="0"/>
              </a:rPr>
              <a:t>new.userOrderIdFK</a:t>
            </a:r>
            <a:r>
              <a:rPr lang="it-IT" sz="1400" dirty="0">
                <a:latin typeface="Courier" pitchFamily="2" charset="0"/>
              </a:rPr>
              <a:t>);</a:t>
            </a:r>
          </a:p>
          <a:p>
            <a:r>
              <a:rPr lang="it-IT" sz="1400" dirty="0">
                <a:latin typeface="Courier" pitchFamily="2" charset="0"/>
              </a:rPr>
              <a:t>END</a:t>
            </a:r>
            <a:endParaRPr lang="it-IT" sz="2400" dirty="0"/>
          </a:p>
        </p:txBody>
      </p:sp>
    </p:spTree>
    <p:extLst>
      <p:ext uri="{BB962C8B-B14F-4D97-AF65-F5344CB8AC3E}">
        <p14:creationId xmlns:p14="http://schemas.microsoft.com/office/powerpoint/2010/main" val="6557928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473E93-F92F-F141-8C2A-2855B9F2E41E}"/>
              </a:ext>
            </a:extLst>
          </p:cNvPr>
          <p:cNvSpPr>
            <a:spLocks noGrp="1"/>
          </p:cNvSpPr>
          <p:nvPr>
            <p:ph type="ctrTitle"/>
          </p:nvPr>
        </p:nvSpPr>
        <p:spPr>
          <a:xfrm>
            <a:off x="685800" y="2235200"/>
            <a:ext cx="7772400" cy="2387600"/>
          </a:xfrm>
        </p:spPr>
        <p:txBody>
          <a:bodyPr anchor="ctr">
            <a:normAutofit fontScale="90000"/>
          </a:bodyPr>
          <a:lstStyle/>
          <a:p>
            <a:r>
              <a:rPr lang="it-IT" err="1">
                <a:latin typeface="Graphik" panose="020B0503030202060203" pitchFamily="34" charset="77"/>
              </a:rPr>
              <a:t>Average</a:t>
            </a:r>
            <a:r>
              <a:rPr lang="it-IT">
                <a:latin typeface="Graphik" panose="020B0503030202060203" pitchFamily="34" charset="77"/>
              </a:rPr>
              <a:t> </a:t>
            </a:r>
            <a:r>
              <a:rPr lang="it-IT" err="1">
                <a:latin typeface="Graphik" panose="020B0503030202060203" pitchFamily="34" charset="77"/>
              </a:rPr>
              <a:t>number</a:t>
            </a:r>
            <a:r>
              <a:rPr lang="it-IT">
                <a:latin typeface="Graphik" panose="020B0503030202060203" pitchFamily="34" charset="77"/>
              </a:rPr>
              <a:t> of Optional </a:t>
            </a:r>
            <a:r>
              <a:rPr lang="it-IT" err="1">
                <a:latin typeface="Graphik" panose="020B0503030202060203" pitchFamily="34" charset="77"/>
              </a:rPr>
              <a:t>Products</a:t>
            </a:r>
            <a:r>
              <a:rPr lang="it-IT">
                <a:latin typeface="Graphik" panose="020B0503030202060203" pitchFamily="34" charset="77"/>
              </a:rPr>
              <a:t> </a:t>
            </a:r>
            <a:r>
              <a:rPr lang="it-IT" err="1">
                <a:latin typeface="Graphik" panose="020B0503030202060203" pitchFamily="34" charset="77"/>
              </a:rPr>
              <a:t>sold</a:t>
            </a:r>
            <a:r>
              <a:rPr lang="it-IT">
                <a:latin typeface="Graphik" panose="020B0503030202060203" pitchFamily="34" charset="77"/>
              </a:rPr>
              <a:t> </a:t>
            </a:r>
            <a:r>
              <a:rPr lang="it-IT" err="1">
                <a:latin typeface="Graphik" panose="020B0503030202060203" pitchFamily="34" charset="77"/>
              </a:rPr>
              <a:t>together</a:t>
            </a:r>
            <a:r>
              <a:rPr lang="it-IT">
                <a:latin typeface="Graphik" panose="020B0503030202060203" pitchFamily="34" charset="77"/>
              </a:rPr>
              <a:t> with </a:t>
            </a:r>
            <a:r>
              <a:rPr lang="it-IT" err="1">
                <a:latin typeface="Graphik" panose="020B0503030202060203" pitchFamily="34" charset="77"/>
              </a:rPr>
              <a:t>each</a:t>
            </a:r>
            <a:r>
              <a:rPr lang="it-IT">
                <a:latin typeface="Graphik" panose="020B0503030202060203" pitchFamily="34" charset="77"/>
              </a:rPr>
              <a:t> Package</a:t>
            </a:r>
          </a:p>
        </p:txBody>
      </p:sp>
    </p:spTree>
    <p:extLst>
      <p:ext uri="{BB962C8B-B14F-4D97-AF65-F5344CB8AC3E}">
        <p14:creationId xmlns:p14="http://schemas.microsoft.com/office/powerpoint/2010/main" val="330791297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8C1A61AA-2426-A640-A987-1FCD746F40A9}"/>
              </a:ext>
            </a:extLst>
          </p:cNvPr>
          <p:cNvSpPr>
            <a:spLocks noGrp="1"/>
          </p:cNvSpPr>
          <p:nvPr>
            <p:ph type="title"/>
          </p:nvPr>
        </p:nvSpPr>
        <p:spPr/>
        <p:txBody>
          <a:bodyPr/>
          <a:lstStyle/>
          <a:p>
            <a:r>
              <a:rPr lang="it-IT" dirty="0" err="1"/>
              <a:t>Materialized</a:t>
            </a:r>
            <a:r>
              <a:rPr lang="it-IT" dirty="0"/>
              <a:t> </a:t>
            </a:r>
            <a:r>
              <a:rPr lang="it-IT" dirty="0" err="1"/>
              <a:t>view</a:t>
            </a:r>
            <a:r>
              <a:rPr lang="it-IT" dirty="0"/>
              <a:t> </a:t>
            </a:r>
            <a:r>
              <a:rPr lang="it-IT" dirty="0" err="1"/>
              <a:t>table</a:t>
            </a:r>
            <a:endParaRPr lang="it-IT" dirty="0"/>
          </a:p>
        </p:txBody>
      </p:sp>
      <p:sp>
        <p:nvSpPr>
          <p:cNvPr id="5" name="CasellaDiTesto 4">
            <a:extLst>
              <a:ext uri="{FF2B5EF4-FFF2-40B4-BE49-F238E27FC236}">
                <a16:creationId xmlns:a16="http://schemas.microsoft.com/office/drawing/2014/main" id="{F82FF8A1-A777-5148-9559-9E7DC4B0314C}"/>
              </a:ext>
            </a:extLst>
          </p:cNvPr>
          <p:cNvSpPr txBox="1"/>
          <p:nvPr/>
        </p:nvSpPr>
        <p:spPr>
          <a:xfrm>
            <a:off x="628650" y="1690689"/>
            <a:ext cx="7886700" cy="1754326"/>
          </a:xfrm>
          <a:prstGeom prst="rect">
            <a:avLst/>
          </a:prstGeom>
          <a:noFill/>
        </p:spPr>
        <p:txBody>
          <a:bodyPr wrap="square" rtlCol="0">
            <a:spAutoFit/>
          </a:bodyPr>
          <a:lstStyle/>
          <a:p>
            <a:r>
              <a:rPr lang="it-IT" dirty="0">
                <a:latin typeface="Courier" pitchFamily="2" charset="0"/>
              </a:rPr>
              <a:t>CREATE TABLE </a:t>
            </a:r>
            <a:r>
              <a:rPr lang="it-IT" dirty="0" err="1">
                <a:latin typeface="Courier" pitchFamily="2" charset="0"/>
              </a:rPr>
              <a:t>AverageNumberOfOPWithSP</a:t>
            </a:r>
            <a:endParaRPr lang="it-IT" dirty="0">
              <a:latin typeface="Courier" pitchFamily="2" charset="0"/>
            </a:endParaRPr>
          </a:p>
          <a:p>
            <a:r>
              <a:rPr lang="it-IT" dirty="0">
                <a:latin typeface="Courier" pitchFamily="2" charset="0"/>
              </a:rPr>
              <a:t>(</a:t>
            </a:r>
          </a:p>
          <a:p>
            <a:r>
              <a:rPr lang="it-IT" dirty="0">
                <a:latin typeface="Courier" pitchFamily="2" charset="0"/>
              </a:rPr>
              <a:t>  </a:t>
            </a:r>
            <a:r>
              <a:rPr lang="it-IT" dirty="0" err="1">
                <a:latin typeface="Courier" pitchFamily="2" charset="0"/>
              </a:rPr>
              <a:t>spId</a:t>
            </a:r>
            <a:r>
              <a:rPr lang="it-IT" dirty="0">
                <a:latin typeface="Courier" pitchFamily="2" charset="0"/>
              </a:rPr>
              <a:t> INT NOT NULL,</a:t>
            </a:r>
          </a:p>
          <a:p>
            <a:r>
              <a:rPr lang="it-IT" dirty="0">
                <a:latin typeface="Courier" pitchFamily="2" charset="0"/>
              </a:rPr>
              <a:t>  </a:t>
            </a:r>
            <a:r>
              <a:rPr lang="it-IT" dirty="0" err="1">
                <a:latin typeface="Courier" pitchFamily="2" charset="0"/>
              </a:rPr>
              <a:t>averageOPs</a:t>
            </a:r>
            <a:r>
              <a:rPr lang="it-IT" dirty="0">
                <a:latin typeface="Courier" pitchFamily="2" charset="0"/>
              </a:rPr>
              <a:t> FLOAT NOT NULL,</a:t>
            </a:r>
          </a:p>
          <a:p>
            <a:r>
              <a:rPr lang="it-IT" dirty="0">
                <a:latin typeface="Courier" pitchFamily="2" charset="0"/>
              </a:rPr>
              <a:t>  PRIMARY KEY (</a:t>
            </a:r>
            <a:r>
              <a:rPr lang="it-IT" dirty="0" err="1">
                <a:latin typeface="Courier" pitchFamily="2" charset="0"/>
              </a:rPr>
              <a:t>spId</a:t>
            </a:r>
            <a:r>
              <a:rPr lang="it-IT" dirty="0">
                <a:latin typeface="Courier" pitchFamily="2" charset="0"/>
              </a:rPr>
              <a:t>)</a:t>
            </a:r>
          </a:p>
          <a:p>
            <a:r>
              <a:rPr lang="it-IT" dirty="0">
                <a:latin typeface="Courier" pitchFamily="2" charset="0"/>
              </a:rPr>
              <a:t>);</a:t>
            </a:r>
          </a:p>
        </p:txBody>
      </p:sp>
    </p:spTree>
    <p:extLst>
      <p:ext uri="{BB962C8B-B14F-4D97-AF65-F5344CB8AC3E}">
        <p14:creationId xmlns:p14="http://schemas.microsoft.com/office/powerpoint/2010/main" val="40207006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8C1A61AA-2426-A640-A987-1FCD746F40A9}"/>
              </a:ext>
            </a:extLst>
          </p:cNvPr>
          <p:cNvSpPr>
            <a:spLocks noGrp="1"/>
          </p:cNvSpPr>
          <p:nvPr>
            <p:ph type="title"/>
          </p:nvPr>
        </p:nvSpPr>
        <p:spPr/>
        <p:txBody>
          <a:bodyPr/>
          <a:lstStyle/>
          <a:p>
            <a:r>
              <a:rPr lang="it-IT" dirty="0"/>
              <a:t>SQL </a:t>
            </a:r>
            <a:r>
              <a:rPr lang="it-IT" dirty="0" err="1"/>
              <a:t>view</a:t>
            </a:r>
            <a:r>
              <a:rPr lang="it-IT" dirty="0"/>
              <a:t> code</a:t>
            </a:r>
          </a:p>
        </p:txBody>
      </p:sp>
      <p:sp>
        <p:nvSpPr>
          <p:cNvPr id="5" name="CasellaDiTesto 4">
            <a:extLst>
              <a:ext uri="{FF2B5EF4-FFF2-40B4-BE49-F238E27FC236}">
                <a16:creationId xmlns:a16="http://schemas.microsoft.com/office/drawing/2014/main" id="{F82FF8A1-A777-5148-9559-9E7DC4B0314C}"/>
              </a:ext>
            </a:extLst>
          </p:cNvPr>
          <p:cNvSpPr txBox="1"/>
          <p:nvPr/>
        </p:nvSpPr>
        <p:spPr>
          <a:xfrm>
            <a:off x="628649" y="1690689"/>
            <a:ext cx="8376805" cy="2954655"/>
          </a:xfrm>
          <a:prstGeom prst="rect">
            <a:avLst/>
          </a:prstGeom>
          <a:noFill/>
        </p:spPr>
        <p:txBody>
          <a:bodyPr wrap="square" rtlCol="0">
            <a:spAutoFit/>
          </a:bodyPr>
          <a:lstStyle/>
          <a:p>
            <a:r>
              <a:rPr lang="it-IT" sz="1400" dirty="0">
                <a:latin typeface="Courier" pitchFamily="2" charset="0"/>
              </a:rPr>
              <a:t>CREATE VIEW </a:t>
            </a:r>
            <a:r>
              <a:rPr lang="it-IT" sz="1400" dirty="0" err="1">
                <a:latin typeface="Courier" pitchFamily="2" charset="0"/>
              </a:rPr>
              <a:t>AverageNumberOfOPWithSP</a:t>
            </a:r>
            <a:r>
              <a:rPr lang="it-IT" sz="1400" dirty="0">
                <a:latin typeface="Courier" pitchFamily="2" charset="0"/>
              </a:rPr>
              <a:t> AS</a:t>
            </a:r>
          </a:p>
          <a:p>
            <a:r>
              <a:rPr lang="it-IT" sz="1400" dirty="0">
                <a:latin typeface="Courier" pitchFamily="2" charset="0"/>
              </a:rPr>
              <a:t>SELECT </a:t>
            </a:r>
            <a:r>
              <a:rPr lang="it-IT" sz="1400" dirty="0" err="1">
                <a:latin typeface="Courier" pitchFamily="2" charset="0"/>
              </a:rPr>
              <a:t>U.servicePackageIdFK</a:t>
            </a:r>
            <a:r>
              <a:rPr lang="it-IT" sz="1400" dirty="0">
                <a:latin typeface="Courier" pitchFamily="2" charset="0"/>
              </a:rPr>
              <a:t> </a:t>
            </a:r>
            <a:r>
              <a:rPr lang="it-IT" sz="1400" dirty="0" err="1">
                <a:latin typeface="Courier" pitchFamily="2" charset="0"/>
              </a:rPr>
              <a:t>as</a:t>
            </a:r>
            <a:r>
              <a:rPr lang="it-IT" sz="1400" dirty="0">
                <a:latin typeface="Courier" pitchFamily="2" charset="0"/>
              </a:rPr>
              <a:t> </a:t>
            </a:r>
            <a:r>
              <a:rPr lang="it-IT" sz="1400" dirty="0" err="1">
                <a:latin typeface="Courier" pitchFamily="2" charset="0"/>
              </a:rPr>
              <a:t>spId</a:t>
            </a:r>
            <a:r>
              <a:rPr lang="it-IT" sz="1400" dirty="0">
                <a:latin typeface="Courier" pitchFamily="2" charset="0"/>
              </a:rPr>
              <a:t>,</a:t>
            </a:r>
          </a:p>
          <a:p>
            <a:r>
              <a:rPr lang="it-IT" sz="1400" dirty="0">
                <a:latin typeface="Courier" pitchFamily="2" charset="0"/>
              </a:rPr>
              <a:t>       (CAST(COUNT(</a:t>
            </a:r>
            <a:r>
              <a:rPr lang="it-IT" sz="1400" dirty="0" err="1">
                <a:latin typeface="Courier" pitchFamily="2" charset="0"/>
              </a:rPr>
              <a:t>UP.userOrderIdFK</a:t>
            </a:r>
            <a:r>
              <a:rPr lang="it-IT" sz="1400" dirty="0">
                <a:latin typeface="Courier" pitchFamily="2" charset="0"/>
              </a:rPr>
              <a:t>) AS FLOAT) / </a:t>
            </a:r>
          </a:p>
          <a:p>
            <a:r>
              <a:rPr lang="it-IT" sz="1400" dirty="0">
                <a:latin typeface="Courier" pitchFamily="2" charset="0"/>
              </a:rPr>
              <a:t>       (</a:t>
            </a:r>
          </a:p>
          <a:p>
            <a:r>
              <a:rPr lang="it-IT" sz="1400" dirty="0">
                <a:latin typeface="Courier" pitchFamily="2" charset="0"/>
              </a:rPr>
              <a:t>        SELECT COUNT(id)</a:t>
            </a:r>
          </a:p>
          <a:p>
            <a:r>
              <a:rPr lang="it-IT" sz="1400" dirty="0">
                <a:latin typeface="Courier" pitchFamily="2" charset="0"/>
              </a:rPr>
              <a:t>        FROM </a:t>
            </a:r>
            <a:r>
              <a:rPr lang="it-IT" sz="1400" dirty="0" err="1">
                <a:latin typeface="Courier" pitchFamily="2" charset="0"/>
              </a:rPr>
              <a:t>UserOrder</a:t>
            </a:r>
            <a:r>
              <a:rPr lang="it-IT" sz="1400" dirty="0">
                <a:latin typeface="Courier" pitchFamily="2" charset="0"/>
              </a:rPr>
              <a:t> </a:t>
            </a:r>
            <a:r>
              <a:rPr lang="it-IT" sz="1400" dirty="0" err="1">
                <a:latin typeface="Courier" pitchFamily="2" charset="0"/>
              </a:rPr>
              <a:t>R</a:t>
            </a:r>
            <a:endParaRPr lang="it-IT" sz="1400" dirty="0">
              <a:latin typeface="Courier" pitchFamily="2" charset="0"/>
            </a:endParaRPr>
          </a:p>
          <a:p>
            <a:r>
              <a:rPr lang="it-IT" sz="1400" dirty="0">
                <a:latin typeface="Courier" pitchFamily="2" charset="0"/>
              </a:rPr>
              <a:t>        WHERE </a:t>
            </a:r>
            <a:r>
              <a:rPr lang="it-IT" sz="1400" dirty="0" err="1">
                <a:latin typeface="Courier" pitchFamily="2" charset="0"/>
              </a:rPr>
              <a:t>R.isValid</a:t>
            </a:r>
            <a:r>
              <a:rPr lang="it-IT" sz="1400" dirty="0">
                <a:latin typeface="Courier" pitchFamily="2" charset="0"/>
              </a:rPr>
              <a:t> = 1 AND </a:t>
            </a:r>
          </a:p>
          <a:p>
            <a:r>
              <a:rPr lang="it-IT" sz="1400" dirty="0">
                <a:latin typeface="Courier" pitchFamily="2" charset="0"/>
              </a:rPr>
              <a:t>              </a:t>
            </a:r>
            <a:r>
              <a:rPr lang="it-IT" sz="1400" dirty="0" err="1">
                <a:latin typeface="Courier" pitchFamily="2" charset="0"/>
              </a:rPr>
              <a:t>R.servicePackageIdFK</a:t>
            </a:r>
            <a:r>
              <a:rPr lang="it-IT" sz="1400" dirty="0">
                <a:latin typeface="Courier" pitchFamily="2" charset="0"/>
              </a:rPr>
              <a:t> = </a:t>
            </a:r>
            <a:r>
              <a:rPr lang="it-IT" sz="1400" dirty="0" err="1">
                <a:latin typeface="Courier" pitchFamily="2" charset="0"/>
              </a:rPr>
              <a:t>U.servicePackageIdFK</a:t>
            </a:r>
            <a:r>
              <a:rPr lang="it-IT" sz="1400" dirty="0">
                <a:latin typeface="Courier" pitchFamily="2" charset="0"/>
              </a:rPr>
              <a:t>)</a:t>
            </a:r>
          </a:p>
          <a:p>
            <a:r>
              <a:rPr lang="it-IT" sz="1400" dirty="0">
                <a:latin typeface="Courier" pitchFamily="2" charset="0"/>
              </a:rPr>
              <a:t>       ) AS </a:t>
            </a:r>
            <a:r>
              <a:rPr lang="it-IT" sz="1400" dirty="0" err="1">
                <a:latin typeface="Courier" pitchFamily="2" charset="0"/>
              </a:rPr>
              <a:t>averageOPs</a:t>
            </a:r>
            <a:endParaRPr lang="it-IT" sz="1400" dirty="0">
              <a:latin typeface="Courier" pitchFamily="2" charset="0"/>
            </a:endParaRPr>
          </a:p>
          <a:p>
            <a:r>
              <a:rPr lang="it-IT" sz="1400" dirty="0">
                <a:latin typeface="Courier" pitchFamily="2" charset="0"/>
              </a:rPr>
              <a:t>FROM </a:t>
            </a:r>
            <a:r>
              <a:rPr lang="it-IT" sz="1400" dirty="0" err="1">
                <a:latin typeface="Courier" pitchFamily="2" charset="0"/>
              </a:rPr>
              <a:t>UserOrder</a:t>
            </a:r>
            <a:r>
              <a:rPr lang="it-IT" sz="1400" dirty="0">
                <a:latin typeface="Courier" pitchFamily="2" charset="0"/>
              </a:rPr>
              <a:t> U JOIN </a:t>
            </a:r>
            <a:r>
              <a:rPr lang="it-IT" sz="1400" dirty="0" err="1">
                <a:latin typeface="Courier" pitchFamily="2" charset="0"/>
              </a:rPr>
              <a:t>UserOrderJTOptionalProduct</a:t>
            </a:r>
            <a:r>
              <a:rPr lang="it-IT" sz="1400" dirty="0">
                <a:latin typeface="Courier" pitchFamily="2" charset="0"/>
              </a:rPr>
              <a:t> UP </a:t>
            </a:r>
          </a:p>
          <a:p>
            <a:r>
              <a:rPr lang="it-IT" sz="1400" dirty="0">
                <a:latin typeface="Courier" pitchFamily="2" charset="0"/>
              </a:rPr>
              <a:t>                 ON </a:t>
            </a:r>
            <a:r>
              <a:rPr lang="it-IT" sz="1400" dirty="0" err="1">
                <a:latin typeface="Courier" pitchFamily="2" charset="0"/>
              </a:rPr>
              <a:t>U.id</a:t>
            </a:r>
            <a:r>
              <a:rPr lang="it-IT" sz="1400" dirty="0">
                <a:latin typeface="Courier" pitchFamily="2" charset="0"/>
              </a:rPr>
              <a:t> = </a:t>
            </a:r>
            <a:r>
              <a:rPr lang="it-IT" sz="1400" dirty="0" err="1">
                <a:latin typeface="Courier" pitchFamily="2" charset="0"/>
              </a:rPr>
              <a:t>UP.userOrderIdFK</a:t>
            </a:r>
            <a:endParaRPr lang="it-IT" sz="1400" dirty="0">
              <a:latin typeface="Courier" pitchFamily="2" charset="0"/>
            </a:endParaRPr>
          </a:p>
          <a:p>
            <a:r>
              <a:rPr lang="it-IT" sz="1400" dirty="0">
                <a:latin typeface="Courier" pitchFamily="2" charset="0"/>
              </a:rPr>
              <a:t>WHERE </a:t>
            </a:r>
            <a:r>
              <a:rPr lang="it-IT" sz="1400" dirty="0" err="1">
                <a:latin typeface="Courier" pitchFamily="2" charset="0"/>
              </a:rPr>
              <a:t>U.isValid</a:t>
            </a:r>
            <a:r>
              <a:rPr lang="it-IT" sz="1400" dirty="0">
                <a:latin typeface="Courier" pitchFamily="2" charset="0"/>
              </a:rPr>
              <a:t> = 1</a:t>
            </a:r>
          </a:p>
          <a:p>
            <a:r>
              <a:rPr lang="it-IT" sz="1400" dirty="0">
                <a:latin typeface="Courier" pitchFamily="2" charset="0"/>
              </a:rPr>
              <a:t>GROUP BY </a:t>
            </a:r>
            <a:r>
              <a:rPr lang="it-IT" sz="1400" dirty="0" err="1">
                <a:latin typeface="Courier" pitchFamily="2" charset="0"/>
              </a:rPr>
              <a:t>U.servicePackageIdFK</a:t>
            </a:r>
            <a:r>
              <a:rPr lang="it-IT" sz="1400" dirty="0">
                <a:latin typeface="Courier" pitchFamily="2" charset="0"/>
              </a:rPr>
              <a:t> </a:t>
            </a:r>
            <a:endParaRPr lang="it-IT" sz="1400" dirty="0"/>
          </a:p>
        </p:txBody>
      </p:sp>
    </p:spTree>
    <p:extLst>
      <p:ext uri="{BB962C8B-B14F-4D97-AF65-F5344CB8AC3E}">
        <p14:creationId xmlns:p14="http://schemas.microsoft.com/office/powerpoint/2010/main" val="225316628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DCB1B3BF-0B29-EF40-AA6C-86FC2AAC31A8}"/>
              </a:ext>
            </a:extLst>
          </p:cNvPr>
          <p:cNvSpPr txBox="1"/>
          <p:nvPr/>
        </p:nvSpPr>
        <p:spPr>
          <a:xfrm>
            <a:off x="972000" y="612250"/>
            <a:ext cx="7200000" cy="830997"/>
          </a:xfrm>
          <a:prstGeom prst="rect">
            <a:avLst/>
          </a:prstGeom>
          <a:noFill/>
        </p:spPr>
        <p:txBody>
          <a:bodyPr wrap="square" rtlCol="0">
            <a:spAutoFit/>
          </a:bodyPr>
          <a:lstStyle/>
          <a:p>
            <a:r>
              <a:rPr lang="it-IT" sz="1600" dirty="0"/>
              <a:t>EVENT: </a:t>
            </a:r>
            <a:r>
              <a:rPr lang="it-IT" sz="1500" dirty="0" err="1"/>
              <a:t>insert</a:t>
            </a:r>
            <a:r>
              <a:rPr lang="it-IT" sz="1500" dirty="0"/>
              <a:t> </a:t>
            </a:r>
            <a:r>
              <a:rPr lang="it-IT" sz="1500" dirty="0" err="1"/>
              <a:t>into</a:t>
            </a:r>
            <a:r>
              <a:rPr lang="it-IT" sz="1500" dirty="0"/>
              <a:t> </a:t>
            </a:r>
            <a:r>
              <a:rPr lang="it-IT" sz="1500" dirty="0" err="1"/>
              <a:t>ServicePackage</a:t>
            </a:r>
            <a:r>
              <a:rPr lang="it-IT" sz="1500" dirty="0"/>
              <a:t> </a:t>
            </a:r>
          </a:p>
          <a:p>
            <a:r>
              <a:rPr lang="it-IT" sz="1600" dirty="0"/>
              <a:t>CONDITION: </a:t>
            </a:r>
            <a:r>
              <a:rPr lang="it-IT" sz="1500" dirty="0"/>
              <a:t>none</a:t>
            </a:r>
            <a:r>
              <a:rPr lang="it-IT" sz="1600" dirty="0"/>
              <a:t> </a:t>
            </a:r>
          </a:p>
          <a:p>
            <a:r>
              <a:rPr lang="it-IT" sz="1600" dirty="0"/>
              <a:t>ACTION</a:t>
            </a:r>
            <a:r>
              <a:rPr lang="it-IT" sz="1500" dirty="0"/>
              <a:t>: </a:t>
            </a:r>
            <a:r>
              <a:rPr lang="it-IT" sz="1500" dirty="0" err="1"/>
              <a:t>insert</a:t>
            </a:r>
            <a:r>
              <a:rPr lang="it-IT" sz="1500" dirty="0"/>
              <a:t> a new </a:t>
            </a:r>
            <a:r>
              <a:rPr lang="it-IT" sz="1500" dirty="0" err="1"/>
              <a:t>row</a:t>
            </a:r>
            <a:r>
              <a:rPr lang="it-IT" sz="1500" dirty="0"/>
              <a:t> in </a:t>
            </a:r>
            <a:r>
              <a:rPr lang="it-IT" sz="1500" dirty="0" err="1"/>
              <a:t>AverageNumberOfOPWithSP</a:t>
            </a:r>
            <a:r>
              <a:rPr lang="it-IT" sz="1500" dirty="0"/>
              <a:t> </a:t>
            </a:r>
            <a:r>
              <a:rPr lang="it-IT" sz="1500" dirty="0" err="1"/>
              <a:t>as</a:t>
            </a:r>
            <a:r>
              <a:rPr lang="it-IT" sz="1500" dirty="0"/>
              <a:t> a base for update</a:t>
            </a:r>
          </a:p>
        </p:txBody>
      </p:sp>
      <p:sp>
        <p:nvSpPr>
          <p:cNvPr id="4" name="CasellaDiTesto 3">
            <a:extLst>
              <a:ext uri="{FF2B5EF4-FFF2-40B4-BE49-F238E27FC236}">
                <a16:creationId xmlns:a16="http://schemas.microsoft.com/office/drawing/2014/main" id="{D17B4DF8-B6D6-0D45-8766-863D2149F612}"/>
              </a:ext>
            </a:extLst>
          </p:cNvPr>
          <p:cNvSpPr txBox="1"/>
          <p:nvPr/>
        </p:nvSpPr>
        <p:spPr>
          <a:xfrm>
            <a:off x="972000" y="1893946"/>
            <a:ext cx="6091732" cy="1600438"/>
          </a:xfrm>
          <a:prstGeom prst="rect">
            <a:avLst/>
          </a:prstGeom>
          <a:noFill/>
        </p:spPr>
        <p:txBody>
          <a:bodyPr wrap="none" rtlCol="0">
            <a:spAutoFit/>
          </a:bodyPr>
          <a:lstStyle/>
          <a:p>
            <a:r>
              <a:rPr lang="it-IT" sz="1400" dirty="0">
                <a:latin typeface="Courier" pitchFamily="2" charset="0"/>
              </a:rPr>
              <a:t>CREATE DEFINER = CURRENT_USER TRIGGER </a:t>
            </a:r>
          </a:p>
          <a:p>
            <a:r>
              <a:rPr lang="it-IT" sz="1400" dirty="0">
                <a:latin typeface="Courier" pitchFamily="2" charset="0"/>
              </a:rPr>
              <a:t>`</a:t>
            </a:r>
            <a:r>
              <a:rPr lang="it-IT" sz="1400" dirty="0" err="1">
                <a:latin typeface="Courier" pitchFamily="2" charset="0"/>
              </a:rPr>
              <a:t>TelcoDB</a:t>
            </a:r>
            <a:r>
              <a:rPr lang="it-IT" sz="1400" dirty="0">
                <a:latin typeface="Courier" pitchFamily="2" charset="0"/>
              </a:rPr>
              <a:t>`.`</a:t>
            </a:r>
            <a:r>
              <a:rPr lang="it-IT" sz="1400" dirty="0" err="1">
                <a:latin typeface="Courier" pitchFamily="2" charset="0"/>
              </a:rPr>
              <a:t>InitAverageNumberOfOPWithSP</a:t>
            </a:r>
            <a:r>
              <a:rPr lang="it-IT" sz="1400" dirty="0">
                <a:latin typeface="Courier" pitchFamily="2" charset="0"/>
              </a:rPr>
              <a:t>` </a:t>
            </a:r>
          </a:p>
          <a:p>
            <a:r>
              <a:rPr lang="it-IT" sz="1400" dirty="0">
                <a:latin typeface="Courier" pitchFamily="2" charset="0"/>
              </a:rPr>
              <a:t>AFTER INSERT ON `</a:t>
            </a:r>
            <a:r>
              <a:rPr lang="it-IT" sz="1400" dirty="0" err="1">
                <a:latin typeface="Courier" pitchFamily="2" charset="0"/>
              </a:rPr>
              <a:t>ServicePackage</a:t>
            </a:r>
            <a:r>
              <a:rPr lang="it-IT" sz="1400" dirty="0">
                <a:latin typeface="Courier" pitchFamily="2" charset="0"/>
              </a:rPr>
              <a:t>` </a:t>
            </a:r>
          </a:p>
          <a:p>
            <a:r>
              <a:rPr lang="it-IT" sz="1400" dirty="0">
                <a:latin typeface="Courier" pitchFamily="2" charset="0"/>
              </a:rPr>
              <a:t>FOR EACH ROW</a:t>
            </a:r>
          </a:p>
          <a:p>
            <a:r>
              <a:rPr lang="it-IT" sz="1400" dirty="0">
                <a:latin typeface="Courier" pitchFamily="2" charset="0"/>
              </a:rPr>
              <a:t>BEGIN</a:t>
            </a:r>
          </a:p>
          <a:p>
            <a:r>
              <a:rPr lang="it-IT" sz="1400" dirty="0">
                <a:latin typeface="Courier" pitchFamily="2" charset="0"/>
              </a:rPr>
              <a:t>INSERT INTO </a:t>
            </a:r>
            <a:r>
              <a:rPr lang="it-IT" sz="1400" dirty="0" err="1">
                <a:latin typeface="Courier" pitchFamily="2" charset="0"/>
              </a:rPr>
              <a:t>AverageNumberOfOPWithSP</a:t>
            </a:r>
            <a:r>
              <a:rPr lang="it-IT" sz="1400" dirty="0">
                <a:latin typeface="Courier" pitchFamily="2" charset="0"/>
              </a:rPr>
              <a:t> VALUES (</a:t>
            </a:r>
            <a:r>
              <a:rPr lang="it-IT" sz="1400" dirty="0" err="1">
                <a:latin typeface="Courier" pitchFamily="2" charset="0"/>
              </a:rPr>
              <a:t>new.id</a:t>
            </a:r>
            <a:r>
              <a:rPr lang="it-IT" sz="1400" dirty="0">
                <a:latin typeface="Courier" pitchFamily="2" charset="0"/>
              </a:rPr>
              <a:t>, 0);</a:t>
            </a:r>
          </a:p>
          <a:p>
            <a:r>
              <a:rPr lang="it-IT" sz="1400" dirty="0">
                <a:latin typeface="Courier" pitchFamily="2" charset="0"/>
              </a:rPr>
              <a:t>END</a:t>
            </a:r>
          </a:p>
        </p:txBody>
      </p:sp>
    </p:spTree>
    <p:extLst>
      <p:ext uri="{BB962C8B-B14F-4D97-AF65-F5344CB8AC3E}">
        <p14:creationId xmlns:p14="http://schemas.microsoft.com/office/powerpoint/2010/main" val="260408984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DCB1B3BF-0B29-EF40-AA6C-86FC2AAC31A8}"/>
              </a:ext>
            </a:extLst>
          </p:cNvPr>
          <p:cNvSpPr txBox="1"/>
          <p:nvPr/>
        </p:nvSpPr>
        <p:spPr>
          <a:xfrm>
            <a:off x="972000" y="612250"/>
            <a:ext cx="7535896" cy="830997"/>
          </a:xfrm>
          <a:prstGeom prst="rect">
            <a:avLst/>
          </a:prstGeom>
          <a:noFill/>
        </p:spPr>
        <p:txBody>
          <a:bodyPr wrap="square" rtlCol="0">
            <a:spAutoFit/>
          </a:bodyPr>
          <a:lstStyle/>
          <a:p>
            <a:r>
              <a:rPr lang="it-IT" sz="1600" dirty="0"/>
              <a:t>EVENT: </a:t>
            </a:r>
            <a:r>
              <a:rPr lang="it-IT" sz="1500" dirty="0" err="1"/>
              <a:t>insert</a:t>
            </a:r>
            <a:r>
              <a:rPr lang="it-IT" sz="1500" dirty="0"/>
              <a:t> </a:t>
            </a:r>
            <a:r>
              <a:rPr lang="it-IT" sz="1500" dirty="0" err="1"/>
              <a:t>into</a:t>
            </a:r>
            <a:r>
              <a:rPr lang="it-IT" sz="1500" dirty="0"/>
              <a:t> </a:t>
            </a:r>
            <a:r>
              <a:rPr lang="it-IT" sz="1500" dirty="0" err="1"/>
              <a:t>ActivationSchedule</a:t>
            </a:r>
            <a:r>
              <a:rPr lang="it-IT" sz="1500" dirty="0"/>
              <a:t> </a:t>
            </a:r>
          </a:p>
          <a:p>
            <a:r>
              <a:rPr lang="it-IT" sz="1600" dirty="0"/>
              <a:t>CONDITION: </a:t>
            </a:r>
            <a:r>
              <a:rPr lang="it-IT" sz="1500" dirty="0"/>
              <a:t>none</a:t>
            </a:r>
          </a:p>
          <a:p>
            <a:r>
              <a:rPr lang="it-IT" sz="1600" dirty="0"/>
              <a:t>ACTION: </a:t>
            </a:r>
            <a:r>
              <a:rPr lang="it-IT" sz="1500" dirty="0"/>
              <a:t>update </a:t>
            </a:r>
            <a:r>
              <a:rPr lang="it-IT" sz="1500" dirty="0" err="1"/>
              <a:t>AverageNumberOfOPWithSP</a:t>
            </a:r>
            <a:r>
              <a:rPr lang="it-IT" sz="1500" dirty="0"/>
              <a:t> set </a:t>
            </a:r>
            <a:r>
              <a:rPr lang="it-IT" sz="1500" dirty="0" err="1"/>
              <a:t>average</a:t>
            </a:r>
            <a:r>
              <a:rPr lang="it-IT" sz="1500" dirty="0"/>
              <a:t> </a:t>
            </a:r>
            <a:r>
              <a:rPr lang="it-IT" sz="1500" dirty="0" err="1"/>
              <a:t>number</a:t>
            </a:r>
            <a:r>
              <a:rPr lang="it-IT" sz="1500" dirty="0"/>
              <a:t> of Optional </a:t>
            </a:r>
            <a:r>
              <a:rPr lang="it-IT" sz="1500" dirty="0" err="1"/>
              <a:t>Products</a:t>
            </a:r>
            <a:r>
              <a:rPr lang="it-IT" sz="1500" dirty="0"/>
              <a:t> </a:t>
            </a:r>
          </a:p>
        </p:txBody>
      </p:sp>
      <p:sp>
        <p:nvSpPr>
          <p:cNvPr id="4" name="CasellaDiTesto 3">
            <a:extLst>
              <a:ext uri="{FF2B5EF4-FFF2-40B4-BE49-F238E27FC236}">
                <a16:creationId xmlns:a16="http://schemas.microsoft.com/office/drawing/2014/main" id="{D17B4DF8-B6D6-0D45-8766-863D2149F612}"/>
              </a:ext>
            </a:extLst>
          </p:cNvPr>
          <p:cNvSpPr txBox="1"/>
          <p:nvPr/>
        </p:nvSpPr>
        <p:spPr>
          <a:xfrm>
            <a:off x="972000" y="1655407"/>
            <a:ext cx="7186583" cy="5016758"/>
          </a:xfrm>
          <a:prstGeom prst="rect">
            <a:avLst/>
          </a:prstGeom>
          <a:noFill/>
        </p:spPr>
        <p:txBody>
          <a:bodyPr wrap="none" rtlCol="0">
            <a:spAutoFit/>
          </a:bodyPr>
          <a:lstStyle/>
          <a:p>
            <a:r>
              <a:rPr lang="it-IT" sz="1000">
                <a:latin typeface="Courier" pitchFamily="2" charset="0"/>
              </a:rPr>
              <a:t>CREATE DEFINER = CURRENT_USER TRIGGER </a:t>
            </a:r>
          </a:p>
          <a:p>
            <a:r>
              <a:rPr lang="it-IT" sz="1000">
                <a:latin typeface="Courier" pitchFamily="2" charset="0"/>
              </a:rPr>
              <a:t>`TelcoDB`.`UpdateAverageNumberOfOPWithSPAfterInsert`</a:t>
            </a:r>
          </a:p>
          <a:p>
            <a:r>
              <a:rPr lang="it-IT" sz="1000">
                <a:latin typeface="Courier" pitchFamily="2" charset="0"/>
              </a:rPr>
              <a:t>AFTER INSERT ON `ActivationSchedule`</a:t>
            </a:r>
          </a:p>
          <a:p>
            <a:r>
              <a:rPr lang="it-IT" sz="1000">
                <a:latin typeface="Courier" pitchFamily="2" charset="0"/>
              </a:rPr>
              <a:t>FOR EACH ROW</a:t>
            </a:r>
          </a:p>
          <a:p>
            <a:r>
              <a:rPr lang="it-IT" sz="1000">
                <a:latin typeface="Courier" pitchFamily="2" charset="0"/>
              </a:rPr>
              <a:t>BEGIN</a:t>
            </a:r>
          </a:p>
          <a:p>
            <a:r>
              <a:rPr lang="it-IT" sz="1000">
                <a:latin typeface="Courier" pitchFamily="2" charset="0"/>
              </a:rPr>
              <a:t>UPDATE AverageNumberOfOPWithSP AP</a:t>
            </a:r>
          </a:p>
          <a:p>
            <a:r>
              <a:rPr lang="it-IT" sz="1000">
                <a:latin typeface="Courier" pitchFamily="2" charset="0"/>
              </a:rPr>
              <a:t>SET AP.averageOPs =</a:t>
            </a:r>
          </a:p>
          <a:p>
            <a:r>
              <a:rPr lang="it-IT" sz="1000">
                <a:latin typeface="Courier" pitchFamily="2" charset="0"/>
              </a:rPr>
              <a:t>(</a:t>
            </a:r>
          </a:p>
          <a:p>
            <a:r>
              <a:rPr lang="it-IT" sz="1000">
                <a:latin typeface="Courier" pitchFamily="2" charset="0"/>
              </a:rPr>
              <a:t>    SELECT (CAST(A.NUMr AS FLOAT) / CAST(A.DIVr AS FLOAT))</a:t>
            </a:r>
          </a:p>
          <a:p>
            <a:r>
              <a:rPr lang="it-IT" sz="1000">
                <a:latin typeface="Courier" pitchFamily="2" charset="0"/>
              </a:rPr>
              <a:t>    FROM</a:t>
            </a:r>
          </a:p>
          <a:p>
            <a:r>
              <a:rPr lang="it-IT" sz="1000">
                <a:latin typeface="Courier" pitchFamily="2" charset="0"/>
              </a:rPr>
              <a:t>    (</a:t>
            </a:r>
          </a:p>
          <a:p>
            <a:r>
              <a:rPr lang="it-IT" sz="1000">
                <a:latin typeface="Courier" pitchFamily="2" charset="0"/>
              </a:rPr>
              <a:t>        SELECT</a:t>
            </a:r>
          </a:p>
          <a:p>
            <a:r>
              <a:rPr lang="it-IT" sz="1000">
                <a:latin typeface="Courier" pitchFamily="2" charset="0"/>
              </a:rPr>
              <a:t>        (</a:t>
            </a:r>
          </a:p>
          <a:p>
            <a:r>
              <a:rPr lang="it-IT" sz="1000">
                <a:latin typeface="Courier" pitchFamily="2" charset="0"/>
              </a:rPr>
              <a:t>            SELECT COUNT(UP.userOrderIdFK)</a:t>
            </a:r>
          </a:p>
          <a:p>
            <a:r>
              <a:rPr lang="it-IT" sz="1000">
                <a:latin typeface="Courier" pitchFamily="2" charset="0"/>
              </a:rPr>
              <a:t>            FROM UserOrder U JOIN UserOrderJTOptionalProduct UP ON U.id = UP.userOrderIdFK</a:t>
            </a:r>
          </a:p>
          <a:p>
            <a:r>
              <a:rPr lang="it-IT" sz="1000">
                <a:latin typeface="Courier" pitchFamily="2" charset="0"/>
              </a:rPr>
              <a:t>            WHERE U.isValid = 1 AND U.servicePackageIdFK = (SELECT O.servicePackageIdFK</a:t>
            </a:r>
          </a:p>
          <a:p>
            <a:r>
              <a:rPr lang="it-IT" sz="1000">
                <a:latin typeface="Courier" pitchFamily="2" charset="0"/>
              </a:rPr>
              <a:t>                                                            FROM UserOrder O</a:t>
            </a:r>
          </a:p>
          <a:p>
            <a:r>
              <a:rPr lang="it-IT" sz="1000">
                <a:latin typeface="Courier" pitchFamily="2" charset="0"/>
              </a:rPr>
              <a:t>                                                            WHERE O.id = new.userOrderIdFK)</a:t>
            </a:r>
          </a:p>
          <a:p>
            <a:r>
              <a:rPr lang="it-IT" sz="1000">
                <a:latin typeface="Courier" pitchFamily="2" charset="0"/>
              </a:rPr>
              <a:t>        ) AS NUMr,</a:t>
            </a:r>
          </a:p>
          <a:p>
            <a:r>
              <a:rPr lang="it-IT" sz="1000">
                <a:latin typeface="Courier" pitchFamily="2" charset="0"/>
              </a:rPr>
              <a:t>        (</a:t>
            </a:r>
          </a:p>
          <a:p>
            <a:r>
              <a:rPr lang="it-IT" sz="1000">
                <a:latin typeface="Courier" pitchFamily="2" charset="0"/>
              </a:rPr>
              <a:t>            SELECT COUNT(id)</a:t>
            </a:r>
          </a:p>
          <a:p>
            <a:r>
              <a:rPr lang="it-IT" sz="1000">
                <a:latin typeface="Courier" pitchFamily="2" charset="0"/>
              </a:rPr>
              <a:t>            FROM UserOrder R</a:t>
            </a:r>
          </a:p>
          <a:p>
            <a:r>
              <a:rPr lang="it-IT" sz="1000">
                <a:latin typeface="Courier" pitchFamily="2" charset="0"/>
              </a:rPr>
              <a:t>		WHERE R.isValid = 1 AND R.servicePackageIdFK = (SELECT S.servicePackageIdFK</a:t>
            </a:r>
          </a:p>
          <a:p>
            <a:r>
              <a:rPr lang="it-IT" sz="1000">
                <a:latin typeface="Courier" pitchFamily="2" charset="0"/>
              </a:rPr>
              <a:t>                                                            FROM UserOrder S</a:t>
            </a:r>
          </a:p>
          <a:p>
            <a:r>
              <a:rPr lang="it-IT" sz="1000">
                <a:latin typeface="Courier" pitchFamily="2" charset="0"/>
              </a:rPr>
              <a:t>                                                            WHERE S.id = new.userOrderIdFK)</a:t>
            </a:r>
          </a:p>
          <a:p>
            <a:r>
              <a:rPr lang="it-IT" sz="1000">
                <a:latin typeface="Courier" pitchFamily="2" charset="0"/>
              </a:rPr>
              <a:t>        ) AS DIVr</a:t>
            </a:r>
          </a:p>
          <a:p>
            <a:r>
              <a:rPr lang="it-IT" sz="1000">
                <a:latin typeface="Courier" pitchFamily="2" charset="0"/>
              </a:rPr>
              <a:t>    ) A</a:t>
            </a:r>
          </a:p>
          <a:p>
            <a:r>
              <a:rPr lang="it-IT" sz="1000">
                <a:latin typeface="Courier" pitchFamily="2" charset="0"/>
              </a:rPr>
              <a:t>)</a:t>
            </a:r>
          </a:p>
          <a:p>
            <a:r>
              <a:rPr lang="it-IT" sz="1000">
                <a:latin typeface="Courier" pitchFamily="2" charset="0"/>
              </a:rPr>
              <a:t>WHERE AP.spId = (SELECT E.servicePackageIdFK</a:t>
            </a:r>
          </a:p>
          <a:p>
            <a:r>
              <a:rPr lang="it-IT" sz="1000">
                <a:latin typeface="Courier" pitchFamily="2" charset="0"/>
              </a:rPr>
              <a:t>                 FROM UserOrder E</a:t>
            </a:r>
          </a:p>
          <a:p>
            <a:r>
              <a:rPr lang="it-IT" sz="1000">
                <a:latin typeface="Courier" pitchFamily="2" charset="0"/>
              </a:rPr>
              <a:t>                 WHERE E.id = new.userOrderIdFK);</a:t>
            </a:r>
          </a:p>
          <a:p>
            <a:r>
              <a:rPr lang="it-IT" sz="1000">
                <a:latin typeface="Courier" pitchFamily="2" charset="0"/>
              </a:rPr>
              <a:t>END</a:t>
            </a:r>
            <a:endParaRPr lang="it-IT" sz="2000" dirty="0"/>
          </a:p>
        </p:txBody>
      </p:sp>
    </p:spTree>
    <p:extLst>
      <p:ext uri="{BB962C8B-B14F-4D97-AF65-F5344CB8AC3E}">
        <p14:creationId xmlns:p14="http://schemas.microsoft.com/office/powerpoint/2010/main" val="42673354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473E93-F92F-F141-8C2A-2855B9F2E41E}"/>
              </a:ext>
            </a:extLst>
          </p:cNvPr>
          <p:cNvSpPr>
            <a:spLocks noGrp="1"/>
          </p:cNvSpPr>
          <p:nvPr>
            <p:ph type="ctrTitle"/>
          </p:nvPr>
        </p:nvSpPr>
        <p:spPr>
          <a:xfrm>
            <a:off x="685800" y="2235200"/>
            <a:ext cx="7772400" cy="2387600"/>
          </a:xfrm>
        </p:spPr>
        <p:txBody>
          <a:bodyPr anchor="ctr">
            <a:normAutofit/>
          </a:bodyPr>
          <a:lstStyle/>
          <a:p>
            <a:r>
              <a:rPr lang="it-IT" sz="5400">
                <a:latin typeface="Graphik" panose="020B0503030202060203" pitchFamily="34" charset="77"/>
              </a:rPr>
              <a:t>Best seller Optional Product </a:t>
            </a:r>
          </a:p>
        </p:txBody>
      </p:sp>
    </p:spTree>
    <p:extLst>
      <p:ext uri="{BB962C8B-B14F-4D97-AF65-F5344CB8AC3E}">
        <p14:creationId xmlns:p14="http://schemas.microsoft.com/office/powerpoint/2010/main" val="84830047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8C1A61AA-2426-A640-A987-1FCD746F40A9}"/>
              </a:ext>
            </a:extLst>
          </p:cNvPr>
          <p:cNvSpPr>
            <a:spLocks noGrp="1"/>
          </p:cNvSpPr>
          <p:nvPr>
            <p:ph type="title"/>
          </p:nvPr>
        </p:nvSpPr>
        <p:spPr/>
        <p:txBody>
          <a:bodyPr/>
          <a:lstStyle/>
          <a:p>
            <a:r>
              <a:rPr lang="it-IT" dirty="0" err="1"/>
              <a:t>Materialized</a:t>
            </a:r>
            <a:r>
              <a:rPr lang="it-IT" dirty="0"/>
              <a:t> </a:t>
            </a:r>
            <a:r>
              <a:rPr lang="it-IT" dirty="0" err="1"/>
              <a:t>view</a:t>
            </a:r>
            <a:r>
              <a:rPr lang="it-IT" dirty="0"/>
              <a:t> </a:t>
            </a:r>
            <a:r>
              <a:rPr lang="it-IT" dirty="0" err="1"/>
              <a:t>table</a:t>
            </a:r>
            <a:endParaRPr lang="it-IT" dirty="0"/>
          </a:p>
        </p:txBody>
      </p:sp>
      <p:sp>
        <p:nvSpPr>
          <p:cNvPr id="5" name="CasellaDiTesto 4">
            <a:extLst>
              <a:ext uri="{FF2B5EF4-FFF2-40B4-BE49-F238E27FC236}">
                <a16:creationId xmlns:a16="http://schemas.microsoft.com/office/drawing/2014/main" id="{F82FF8A1-A777-5148-9559-9E7DC4B0314C}"/>
              </a:ext>
            </a:extLst>
          </p:cNvPr>
          <p:cNvSpPr txBox="1"/>
          <p:nvPr/>
        </p:nvSpPr>
        <p:spPr>
          <a:xfrm>
            <a:off x="628650" y="1690689"/>
            <a:ext cx="7886700" cy="1477328"/>
          </a:xfrm>
          <a:prstGeom prst="rect">
            <a:avLst/>
          </a:prstGeom>
          <a:noFill/>
        </p:spPr>
        <p:txBody>
          <a:bodyPr wrap="square" rtlCol="0">
            <a:spAutoFit/>
          </a:bodyPr>
          <a:lstStyle/>
          <a:p>
            <a:r>
              <a:rPr lang="it-IT" dirty="0">
                <a:latin typeface="Courier" pitchFamily="2" charset="0"/>
              </a:rPr>
              <a:t>CREATE TABLE </a:t>
            </a:r>
            <a:r>
              <a:rPr lang="it-IT" dirty="0" err="1">
                <a:latin typeface="Courier" pitchFamily="2" charset="0"/>
              </a:rPr>
              <a:t>BestSellerOptionalProduct</a:t>
            </a:r>
            <a:endParaRPr lang="it-IT" dirty="0">
              <a:latin typeface="Courier" pitchFamily="2" charset="0"/>
            </a:endParaRPr>
          </a:p>
          <a:p>
            <a:r>
              <a:rPr lang="it-IT" dirty="0">
                <a:latin typeface="Courier" pitchFamily="2" charset="0"/>
              </a:rPr>
              <a:t>(</a:t>
            </a:r>
          </a:p>
          <a:p>
            <a:r>
              <a:rPr lang="it-IT" dirty="0">
                <a:latin typeface="Courier" pitchFamily="2" charset="0"/>
              </a:rPr>
              <a:t>  </a:t>
            </a:r>
            <a:r>
              <a:rPr lang="it-IT" dirty="0" err="1">
                <a:latin typeface="Courier" pitchFamily="2" charset="0"/>
              </a:rPr>
              <a:t>opId</a:t>
            </a:r>
            <a:r>
              <a:rPr lang="it-IT" dirty="0">
                <a:latin typeface="Courier" pitchFamily="2" charset="0"/>
              </a:rPr>
              <a:t> INT NOT NULL,</a:t>
            </a:r>
          </a:p>
          <a:p>
            <a:r>
              <a:rPr lang="it-IT" dirty="0">
                <a:latin typeface="Courier" pitchFamily="2" charset="0"/>
              </a:rPr>
              <a:t>  PRIMARY KEY (</a:t>
            </a:r>
            <a:r>
              <a:rPr lang="it-IT" dirty="0" err="1">
                <a:latin typeface="Courier" pitchFamily="2" charset="0"/>
              </a:rPr>
              <a:t>opId</a:t>
            </a:r>
            <a:r>
              <a:rPr lang="it-IT" dirty="0">
                <a:latin typeface="Courier" pitchFamily="2" charset="0"/>
              </a:rPr>
              <a:t>)</a:t>
            </a:r>
          </a:p>
          <a:p>
            <a:r>
              <a:rPr lang="it-IT" dirty="0">
                <a:latin typeface="Courier" pitchFamily="2" charset="0"/>
              </a:rPr>
              <a:t>);</a:t>
            </a:r>
          </a:p>
        </p:txBody>
      </p:sp>
    </p:spTree>
    <p:extLst>
      <p:ext uri="{BB962C8B-B14F-4D97-AF65-F5344CB8AC3E}">
        <p14:creationId xmlns:p14="http://schemas.microsoft.com/office/powerpoint/2010/main" val="113725220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8C1A61AA-2426-A640-A987-1FCD746F40A9}"/>
              </a:ext>
            </a:extLst>
          </p:cNvPr>
          <p:cNvSpPr>
            <a:spLocks noGrp="1"/>
          </p:cNvSpPr>
          <p:nvPr>
            <p:ph type="title"/>
          </p:nvPr>
        </p:nvSpPr>
        <p:spPr/>
        <p:txBody>
          <a:bodyPr/>
          <a:lstStyle/>
          <a:p>
            <a:r>
              <a:rPr lang="it-IT" dirty="0"/>
              <a:t>SQL </a:t>
            </a:r>
            <a:r>
              <a:rPr lang="it-IT" dirty="0" err="1"/>
              <a:t>view</a:t>
            </a:r>
            <a:r>
              <a:rPr lang="it-IT" dirty="0"/>
              <a:t> code</a:t>
            </a:r>
          </a:p>
        </p:txBody>
      </p:sp>
      <p:sp>
        <p:nvSpPr>
          <p:cNvPr id="5" name="CasellaDiTesto 4">
            <a:extLst>
              <a:ext uri="{FF2B5EF4-FFF2-40B4-BE49-F238E27FC236}">
                <a16:creationId xmlns:a16="http://schemas.microsoft.com/office/drawing/2014/main" id="{F82FF8A1-A777-5148-9559-9E7DC4B0314C}"/>
              </a:ext>
            </a:extLst>
          </p:cNvPr>
          <p:cNvSpPr txBox="1">
            <a:spLocks/>
          </p:cNvSpPr>
          <p:nvPr/>
        </p:nvSpPr>
        <p:spPr>
          <a:xfrm>
            <a:off x="628649" y="1690689"/>
            <a:ext cx="8376805" cy="1938992"/>
          </a:xfrm>
          <a:prstGeom prst="rect">
            <a:avLst/>
          </a:prstGeom>
          <a:noFill/>
        </p:spPr>
        <p:txBody>
          <a:bodyPr wrap="square" rtlCol="0">
            <a:spAutoFit/>
          </a:bodyPr>
          <a:lstStyle/>
          <a:p>
            <a:endParaRPr lang="it-IT" sz="1200" dirty="0">
              <a:latin typeface="Courier" pitchFamily="2" charset="0"/>
            </a:endParaRPr>
          </a:p>
          <a:p>
            <a:r>
              <a:rPr lang="it-IT" sz="1200" dirty="0">
                <a:latin typeface="Courier" pitchFamily="2" charset="0"/>
              </a:rPr>
              <a:t>CREATE VIEW </a:t>
            </a:r>
            <a:r>
              <a:rPr lang="it-IT" sz="1200" dirty="0" err="1">
                <a:latin typeface="Courier" pitchFamily="2" charset="0"/>
              </a:rPr>
              <a:t>BestSellerOptionalProduct</a:t>
            </a:r>
            <a:r>
              <a:rPr lang="it-IT" sz="1200" dirty="0">
                <a:latin typeface="Courier" pitchFamily="2" charset="0"/>
              </a:rPr>
              <a:t> AS</a:t>
            </a:r>
          </a:p>
          <a:p>
            <a:r>
              <a:rPr lang="it-IT" sz="1200" dirty="0">
                <a:latin typeface="Courier" pitchFamily="2" charset="0"/>
              </a:rPr>
              <a:t>SELECT </a:t>
            </a:r>
            <a:r>
              <a:rPr lang="it-IT" sz="1200" dirty="0" err="1">
                <a:latin typeface="Courier" pitchFamily="2" charset="0"/>
              </a:rPr>
              <a:t>U.optionalProductIdFK</a:t>
            </a:r>
            <a:r>
              <a:rPr lang="it-IT" sz="1200" dirty="0">
                <a:latin typeface="Courier" pitchFamily="2" charset="0"/>
              </a:rPr>
              <a:t> AS </a:t>
            </a:r>
            <a:r>
              <a:rPr lang="it-IT" sz="1200" dirty="0" err="1">
                <a:latin typeface="Courier" pitchFamily="2" charset="0"/>
              </a:rPr>
              <a:t>opId</a:t>
            </a:r>
            <a:endParaRPr lang="it-IT" sz="1200" dirty="0">
              <a:latin typeface="Courier" pitchFamily="2" charset="0"/>
            </a:endParaRPr>
          </a:p>
          <a:p>
            <a:r>
              <a:rPr lang="it-IT" sz="1200" dirty="0">
                <a:latin typeface="Courier" pitchFamily="2" charset="0"/>
              </a:rPr>
              <a:t>FROM </a:t>
            </a:r>
            <a:r>
              <a:rPr lang="it-IT" sz="1200" dirty="0" err="1">
                <a:latin typeface="Courier" pitchFamily="2" charset="0"/>
              </a:rPr>
              <a:t>UserOrderJTOptionalProduct</a:t>
            </a:r>
            <a:r>
              <a:rPr lang="it-IT" sz="1200" dirty="0">
                <a:latin typeface="Courier" pitchFamily="2" charset="0"/>
              </a:rPr>
              <a:t> U</a:t>
            </a:r>
          </a:p>
          <a:p>
            <a:r>
              <a:rPr lang="it-IT" sz="1200" dirty="0">
                <a:latin typeface="Courier" pitchFamily="2" charset="0"/>
              </a:rPr>
              <a:t>GROUP BY </a:t>
            </a:r>
            <a:r>
              <a:rPr lang="it-IT" sz="1200" dirty="0" err="1">
                <a:latin typeface="Courier" pitchFamily="2" charset="0"/>
              </a:rPr>
              <a:t>U.optionalProductIdFK</a:t>
            </a:r>
            <a:endParaRPr lang="it-IT" sz="1200" dirty="0">
              <a:latin typeface="Courier" pitchFamily="2" charset="0"/>
            </a:endParaRPr>
          </a:p>
          <a:p>
            <a:r>
              <a:rPr lang="it-IT" sz="1200" dirty="0">
                <a:latin typeface="Courier" pitchFamily="2" charset="0"/>
              </a:rPr>
              <a:t>HAVING COUNT(*) = (SELECT MAX(</a:t>
            </a:r>
            <a:r>
              <a:rPr lang="it-IT" sz="1200" dirty="0" err="1">
                <a:latin typeface="Courier" pitchFamily="2" charset="0"/>
              </a:rPr>
              <a:t>cres.tot</a:t>
            </a:r>
            <a:r>
              <a:rPr lang="it-IT" sz="1200" dirty="0">
                <a:latin typeface="Courier" pitchFamily="2" charset="0"/>
              </a:rPr>
              <a:t>)</a:t>
            </a:r>
          </a:p>
          <a:p>
            <a:r>
              <a:rPr lang="it-IT" sz="1200" dirty="0">
                <a:latin typeface="Courier" pitchFamily="2" charset="0"/>
              </a:rPr>
              <a:t>			    FROM (SELECT COUNT(*) AS tot</a:t>
            </a:r>
          </a:p>
          <a:p>
            <a:r>
              <a:rPr lang="it-IT" sz="1200" dirty="0">
                <a:latin typeface="Courier" pitchFamily="2" charset="0"/>
              </a:rPr>
              <a:t>				     FROM </a:t>
            </a:r>
            <a:r>
              <a:rPr lang="it-IT" sz="1200" dirty="0" err="1">
                <a:latin typeface="Courier" pitchFamily="2" charset="0"/>
              </a:rPr>
              <a:t>UserOrder</a:t>
            </a:r>
            <a:r>
              <a:rPr lang="it-IT" sz="1200" dirty="0">
                <a:latin typeface="Courier" pitchFamily="2" charset="0"/>
              </a:rPr>
              <a:t> UO JOIN </a:t>
            </a:r>
            <a:r>
              <a:rPr lang="it-IT" sz="1200" dirty="0" err="1">
                <a:latin typeface="Courier" pitchFamily="2" charset="0"/>
              </a:rPr>
              <a:t>UserOrderJTOptionalProduct</a:t>
            </a:r>
            <a:r>
              <a:rPr lang="it-IT" sz="1200" dirty="0">
                <a:latin typeface="Courier" pitchFamily="2" charset="0"/>
              </a:rPr>
              <a:t> UJTO </a:t>
            </a:r>
          </a:p>
          <a:p>
            <a:r>
              <a:rPr lang="it-IT" sz="1200" dirty="0">
                <a:latin typeface="Courier" pitchFamily="2" charset="0"/>
              </a:rPr>
              <a:t>			                            ON </a:t>
            </a:r>
            <a:r>
              <a:rPr lang="it-IT" sz="1200" dirty="0" err="1">
                <a:latin typeface="Courier" pitchFamily="2" charset="0"/>
              </a:rPr>
              <a:t>UO.id</a:t>
            </a:r>
            <a:r>
              <a:rPr lang="it-IT" sz="1200" dirty="0">
                <a:latin typeface="Courier" pitchFamily="2" charset="0"/>
              </a:rPr>
              <a:t> = </a:t>
            </a:r>
            <a:r>
              <a:rPr lang="it-IT" sz="1200" dirty="0" err="1">
                <a:latin typeface="Courier" pitchFamily="2" charset="0"/>
              </a:rPr>
              <a:t>UJTO.userOrderIdFK</a:t>
            </a:r>
            <a:endParaRPr lang="it-IT" sz="1200" dirty="0">
              <a:latin typeface="Courier" pitchFamily="2" charset="0"/>
            </a:endParaRPr>
          </a:p>
          <a:p>
            <a:r>
              <a:rPr lang="it-IT" sz="1200" dirty="0">
                <a:latin typeface="Courier" pitchFamily="2" charset="0"/>
              </a:rPr>
              <a:t>                         GROUP BY </a:t>
            </a:r>
            <a:r>
              <a:rPr lang="it-IT" sz="1200" dirty="0" err="1">
                <a:latin typeface="Courier" pitchFamily="2" charset="0"/>
              </a:rPr>
              <a:t>UJTO.optionalProductIdFK</a:t>
            </a:r>
            <a:r>
              <a:rPr lang="it-IT" sz="1200" dirty="0">
                <a:latin typeface="Courier" pitchFamily="2" charset="0"/>
              </a:rPr>
              <a:t>) </a:t>
            </a:r>
            <a:r>
              <a:rPr lang="it-IT" sz="1200" dirty="0" err="1">
                <a:latin typeface="Courier" pitchFamily="2" charset="0"/>
              </a:rPr>
              <a:t>cres</a:t>
            </a:r>
            <a:r>
              <a:rPr lang="it-IT" sz="1200" dirty="0">
                <a:latin typeface="Courier" pitchFamily="2" charset="0"/>
              </a:rPr>
              <a:t>);</a:t>
            </a:r>
            <a:endParaRPr lang="it-IT" sz="1200" dirty="0"/>
          </a:p>
        </p:txBody>
      </p:sp>
    </p:spTree>
    <p:extLst>
      <p:ext uri="{BB962C8B-B14F-4D97-AF65-F5344CB8AC3E}">
        <p14:creationId xmlns:p14="http://schemas.microsoft.com/office/powerpoint/2010/main" val="236097315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DCB1B3BF-0B29-EF40-AA6C-86FC2AAC31A8}"/>
              </a:ext>
            </a:extLst>
          </p:cNvPr>
          <p:cNvSpPr txBox="1"/>
          <p:nvPr/>
        </p:nvSpPr>
        <p:spPr>
          <a:xfrm>
            <a:off x="972000" y="612250"/>
            <a:ext cx="7200000" cy="1077218"/>
          </a:xfrm>
          <a:prstGeom prst="rect">
            <a:avLst/>
          </a:prstGeom>
          <a:noFill/>
        </p:spPr>
        <p:txBody>
          <a:bodyPr wrap="square" rtlCol="0">
            <a:spAutoFit/>
          </a:bodyPr>
          <a:lstStyle/>
          <a:p>
            <a:r>
              <a:rPr lang="it-IT" sz="1600" dirty="0"/>
              <a:t>EVENT: </a:t>
            </a:r>
            <a:r>
              <a:rPr lang="it-IT" sz="1500" dirty="0" err="1"/>
              <a:t>insert</a:t>
            </a:r>
            <a:r>
              <a:rPr lang="it-IT" sz="1500" dirty="0"/>
              <a:t> </a:t>
            </a:r>
            <a:r>
              <a:rPr lang="it-IT" sz="1500" dirty="0" err="1"/>
              <a:t>into</a:t>
            </a:r>
            <a:r>
              <a:rPr lang="it-IT" sz="1500" dirty="0"/>
              <a:t> </a:t>
            </a:r>
            <a:r>
              <a:rPr lang="it-IT" sz="1500" dirty="0" err="1"/>
              <a:t>ActivationSchedule</a:t>
            </a:r>
            <a:r>
              <a:rPr lang="it-IT" sz="1500" dirty="0"/>
              <a:t> </a:t>
            </a:r>
          </a:p>
          <a:p>
            <a:r>
              <a:rPr lang="it-IT" sz="1600" dirty="0"/>
              <a:t>CONDITION: </a:t>
            </a:r>
            <a:r>
              <a:rPr lang="it-IT" sz="1500" dirty="0"/>
              <a:t>none</a:t>
            </a:r>
          </a:p>
          <a:p>
            <a:r>
              <a:rPr lang="it-IT" sz="1600" dirty="0"/>
              <a:t>ACTION: </a:t>
            </a:r>
            <a:r>
              <a:rPr lang="it-IT" sz="1500" dirty="0"/>
              <a:t>delete </a:t>
            </a:r>
            <a:r>
              <a:rPr lang="it-IT" sz="1500" dirty="0" err="1"/>
              <a:t>previous</a:t>
            </a:r>
            <a:r>
              <a:rPr lang="it-IT" sz="1500" dirty="0"/>
              <a:t> </a:t>
            </a:r>
            <a:r>
              <a:rPr lang="it-IT" sz="1500" dirty="0" err="1"/>
              <a:t>content</a:t>
            </a:r>
            <a:r>
              <a:rPr lang="it-IT" sz="1500" dirty="0"/>
              <a:t> from </a:t>
            </a:r>
            <a:r>
              <a:rPr lang="it-IT" sz="1500" dirty="0" err="1"/>
              <a:t>BestSellerOptionalProduct</a:t>
            </a:r>
            <a:r>
              <a:rPr lang="it-IT" sz="1500" dirty="0"/>
              <a:t> and </a:t>
            </a:r>
            <a:r>
              <a:rPr lang="it-IT" sz="1500" dirty="0" err="1"/>
              <a:t>insert</a:t>
            </a:r>
            <a:r>
              <a:rPr lang="it-IT" sz="1500" dirty="0"/>
              <a:t> new best </a:t>
            </a:r>
          </a:p>
          <a:p>
            <a:r>
              <a:rPr lang="it-IT" sz="1500" dirty="0"/>
              <a:t>                 seller(</a:t>
            </a:r>
            <a:r>
              <a:rPr lang="it-IT" sz="1500" dirty="0" err="1"/>
              <a:t>s</a:t>
            </a:r>
            <a:r>
              <a:rPr lang="it-IT" sz="1500" dirty="0"/>
              <a:t>) in </a:t>
            </a:r>
            <a:r>
              <a:rPr lang="it-IT" sz="1500" dirty="0" err="1"/>
              <a:t>BestSellerOptionalProduct</a:t>
            </a:r>
            <a:endParaRPr lang="it-IT" sz="1500" dirty="0"/>
          </a:p>
        </p:txBody>
      </p:sp>
      <p:sp>
        <p:nvSpPr>
          <p:cNvPr id="4" name="CasellaDiTesto 3">
            <a:extLst>
              <a:ext uri="{FF2B5EF4-FFF2-40B4-BE49-F238E27FC236}">
                <a16:creationId xmlns:a16="http://schemas.microsoft.com/office/drawing/2014/main" id="{D17B4DF8-B6D6-0D45-8766-863D2149F612}"/>
              </a:ext>
            </a:extLst>
          </p:cNvPr>
          <p:cNvSpPr txBox="1"/>
          <p:nvPr/>
        </p:nvSpPr>
        <p:spPr>
          <a:xfrm>
            <a:off x="972000" y="1893946"/>
            <a:ext cx="7609776" cy="3046988"/>
          </a:xfrm>
          <a:prstGeom prst="rect">
            <a:avLst/>
          </a:prstGeom>
          <a:noFill/>
        </p:spPr>
        <p:txBody>
          <a:bodyPr wrap="none" rtlCol="0">
            <a:spAutoFit/>
          </a:bodyPr>
          <a:lstStyle/>
          <a:p>
            <a:r>
              <a:rPr lang="it-IT" sz="1200" dirty="0">
                <a:latin typeface="Courier" pitchFamily="2" charset="0"/>
              </a:rPr>
              <a:t>CREATE DEFINER = CURRENT_USER TRIGGER </a:t>
            </a:r>
          </a:p>
          <a:p>
            <a:r>
              <a:rPr lang="it-IT" sz="1200" dirty="0">
                <a:latin typeface="Courier" pitchFamily="2" charset="0"/>
              </a:rPr>
              <a:t>`</a:t>
            </a:r>
            <a:r>
              <a:rPr lang="it-IT" sz="1200" dirty="0" err="1">
                <a:latin typeface="Courier" pitchFamily="2" charset="0"/>
              </a:rPr>
              <a:t>TelcoDB</a:t>
            </a:r>
            <a:r>
              <a:rPr lang="it-IT" sz="1200" dirty="0">
                <a:latin typeface="Courier" pitchFamily="2" charset="0"/>
              </a:rPr>
              <a:t>`.`</a:t>
            </a:r>
            <a:r>
              <a:rPr lang="it-IT" sz="1200" dirty="0" err="1">
                <a:latin typeface="Courier" pitchFamily="2" charset="0"/>
              </a:rPr>
              <a:t>InsertIntoBestSellerOptionalProductAfterInsert</a:t>
            </a:r>
            <a:r>
              <a:rPr lang="it-IT" sz="1200" dirty="0">
                <a:latin typeface="Courier" pitchFamily="2" charset="0"/>
              </a:rPr>
              <a:t>`</a:t>
            </a:r>
          </a:p>
          <a:p>
            <a:r>
              <a:rPr lang="it-IT" sz="1200" dirty="0">
                <a:latin typeface="Courier" pitchFamily="2" charset="0"/>
              </a:rPr>
              <a:t>AFTER INSERT ON `</a:t>
            </a:r>
            <a:r>
              <a:rPr lang="it-IT" sz="1200" dirty="0" err="1">
                <a:latin typeface="Courier" pitchFamily="2" charset="0"/>
              </a:rPr>
              <a:t>ActivationSchedule</a:t>
            </a:r>
            <a:r>
              <a:rPr lang="it-IT" sz="1200" dirty="0">
                <a:latin typeface="Courier" pitchFamily="2" charset="0"/>
              </a:rPr>
              <a:t>`</a:t>
            </a:r>
          </a:p>
          <a:p>
            <a:r>
              <a:rPr lang="it-IT" sz="1200" dirty="0">
                <a:latin typeface="Courier" pitchFamily="2" charset="0"/>
              </a:rPr>
              <a:t>FOR EACH ROW</a:t>
            </a:r>
          </a:p>
          <a:p>
            <a:r>
              <a:rPr lang="it-IT" sz="1200" dirty="0">
                <a:latin typeface="Courier" pitchFamily="2" charset="0"/>
              </a:rPr>
              <a:t>BEGIN</a:t>
            </a:r>
          </a:p>
          <a:p>
            <a:r>
              <a:rPr lang="it-IT" sz="1200" dirty="0">
                <a:latin typeface="Courier" pitchFamily="2" charset="0"/>
              </a:rPr>
              <a:t>DELETE FROM </a:t>
            </a:r>
            <a:r>
              <a:rPr lang="it-IT" sz="1200" dirty="0" err="1">
                <a:latin typeface="Courier" pitchFamily="2" charset="0"/>
              </a:rPr>
              <a:t>BestSellerOptionalProduct</a:t>
            </a:r>
            <a:r>
              <a:rPr lang="it-IT" sz="1200" dirty="0">
                <a:latin typeface="Courier" pitchFamily="2" charset="0"/>
              </a:rPr>
              <a:t>;</a:t>
            </a:r>
          </a:p>
          <a:p>
            <a:r>
              <a:rPr lang="it-IT" sz="1200" dirty="0">
                <a:latin typeface="Courier" pitchFamily="2" charset="0"/>
              </a:rPr>
              <a:t>INSERT </a:t>
            </a:r>
            <a:r>
              <a:rPr lang="it-IT" sz="1200" dirty="0" err="1">
                <a:latin typeface="Courier" pitchFamily="2" charset="0"/>
              </a:rPr>
              <a:t>BestSellerOptionalProduct</a:t>
            </a:r>
            <a:r>
              <a:rPr lang="it-IT" sz="1200" dirty="0">
                <a:latin typeface="Courier" pitchFamily="2" charset="0"/>
              </a:rPr>
              <a:t>(</a:t>
            </a:r>
            <a:r>
              <a:rPr lang="it-IT" sz="1200" dirty="0" err="1">
                <a:latin typeface="Courier" pitchFamily="2" charset="0"/>
              </a:rPr>
              <a:t>opId</a:t>
            </a:r>
            <a:r>
              <a:rPr lang="it-IT" sz="1200" dirty="0">
                <a:latin typeface="Courier" pitchFamily="2" charset="0"/>
              </a:rPr>
              <a:t>)</a:t>
            </a:r>
          </a:p>
          <a:p>
            <a:r>
              <a:rPr lang="it-IT" sz="1200" dirty="0">
                <a:latin typeface="Courier" pitchFamily="2" charset="0"/>
              </a:rPr>
              <a:t>SELECT </a:t>
            </a:r>
            <a:r>
              <a:rPr lang="it-IT" sz="1200" dirty="0" err="1">
                <a:latin typeface="Courier" pitchFamily="2" charset="0"/>
              </a:rPr>
              <a:t>U.optionalProductIdFK</a:t>
            </a:r>
            <a:endParaRPr lang="it-IT" sz="1200" dirty="0">
              <a:latin typeface="Courier" pitchFamily="2" charset="0"/>
            </a:endParaRPr>
          </a:p>
          <a:p>
            <a:r>
              <a:rPr lang="it-IT" sz="1200" dirty="0">
                <a:latin typeface="Courier" pitchFamily="2" charset="0"/>
              </a:rPr>
              <a:t>FROM </a:t>
            </a:r>
            <a:r>
              <a:rPr lang="it-IT" sz="1200" dirty="0" err="1">
                <a:latin typeface="Courier" pitchFamily="2" charset="0"/>
              </a:rPr>
              <a:t>UserOrderJTOptionalProduct</a:t>
            </a:r>
            <a:r>
              <a:rPr lang="it-IT" sz="1200" dirty="0">
                <a:latin typeface="Courier" pitchFamily="2" charset="0"/>
              </a:rPr>
              <a:t> U</a:t>
            </a:r>
          </a:p>
          <a:p>
            <a:r>
              <a:rPr lang="it-IT" sz="1200" dirty="0">
                <a:latin typeface="Courier" pitchFamily="2" charset="0"/>
              </a:rPr>
              <a:t>GROUP BY </a:t>
            </a:r>
            <a:r>
              <a:rPr lang="it-IT" sz="1200" dirty="0" err="1">
                <a:latin typeface="Courier" pitchFamily="2" charset="0"/>
              </a:rPr>
              <a:t>U.optionalProductIdFK</a:t>
            </a:r>
            <a:endParaRPr lang="it-IT" sz="1200" dirty="0">
              <a:latin typeface="Courier" pitchFamily="2" charset="0"/>
            </a:endParaRPr>
          </a:p>
          <a:p>
            <a:r>
              <a:rPr lang="it-IT" sz="1200" dirty="0">
                <a:latin typeface="Courier" pitchFamily="2" charset="0"/>
              </a:rPr>
              <a:t>HAVING COUNT(*) = (SELECT MAX(</a:t>
            </a:r>
            <a:r>
              <a:rPr lang="it-IT" sz="1200" dirty="0" err="1">
                <a:latin typeface="Courier" pitchFamily="2" charset="0"/>
              </a:rPr>
              <a:t>cres.tot</a:t>
            </a:r>
            <a:r>
              <a:rPr lang="it-IT" sz="1200" dirty="0">
                <a:latin typeface="Courier" pitchFamily="2" charset="0"/>
              </a:rPr>
              <a:t>)</a:t>
            </a:r>
          </a:p>
          <a:p>
            <a:r>
              <a:rPr lang="it-IT" sz="1200" dirty="0">
                <a:latin typeface="Courier" pitchFamily="2" charset="0"/>
              </a:rPr>
              <a:t>			    FROM (SELECT COUNT(*) AS tot</a:t>
            </a:r>
          </a:p>
          <a:p>
            <a:r>
              <a:rPr lang="it-IT" sz="1200" dirty="0">
                <a:latin typeface="Courier" pitchFamily="2" charset="0"/>
              </a:rPr>
              <a:t>				     FROM </a:t>
            </a:r>
            <a:r>
              <a:rPr lang="it-IT" sz="1200" dirty="0" err="1">
                <a:latin typeface="Courier" pitchFamily="2" charset="0"/>
              </a:rPr>
              <a:t>UserOrder</a:t>
            </a:r>
            <a:r>
              <a:rPr lang="it-IT" sz="1200" dirty="0">
                <a:latin typeface="Courier" pitchFamily="2" charset="0"/>
              </a:rPr>
              <a:t> UO JOIN </a:t>
            </a:r>
            <a:r>
              <a:rPr lang="it-IT" sz="1200" dirty="0" err="1">
                <a:latin typeface="Courier" pitchFamily="2" charset="0"/>
              </a:rPr>
              <a:t>UserOrderJTOptionalProduct</a:t>
            </a:r>
            <a:r>
              <a:rPr lang="it-IT" sz="1200" dirty="0">
                <a:latin typeface="Courier" pitchFamily="2" charset="0"/>
              </a:rPr>
              <a:t> UJTO </a:t>
            </a:r>
          </a:p>
          <a:p>
            <a:r>
              <a:rPr lang="it-IT" sz="1200" dirty="0">
                <a:latin typeface="Courier" pitchFamily="2" charset="0"/>
              </a:rPr>
              <a:t>			          ON </a:t>
            </a:r>
            <a:r>
              <a:rPr lang="it-IT" sz="1200" dirty="0" err="1">
                <a:latin typeface="Courier" pitchFamily="2" charset="0"/>
              </a:rPr>
              <a:t>UO.id</a:t>
            </a:r>
            <a:r>
              <a:rPr lang="it-IT" sz="1200" dirty="0">
                <a:latin typeface="Courier" pitchFamily="2" charset="0"/>
              </a:rPr>
              <a:t> = </a:t>
            </a:r>
            <a:r>
              <a:rPr lang="it-IT" sz="1200" dirty="0" err="1">
                <a:latin typeface="Courier" pitchFamily="2" charset="0"/>
              </a:rPr>
              <a:t>UJTO.userOrderIdFK</a:t>
            </a:r>
            <a:endParaRPr lang="it-IT" sz="1200" dirty="0">
              <a:latin typeface="Courier" pitchFamily="2" charset="0"/>
            </a:endParaRPr>
          </a:p>
          <a:p>
            <a:r>
              <a:rPr lang="it-IT" sz="1200" dirty="0">
                <a:latin typeface="Courier" pitchFamily="2" charset="0"/>
              </a:rPr>
              <a:t>                         GROUP BY </a:t>
            </a:r>
            <a:r>
              <a:rPr lang="it-IT" sz="1200" dirty="0" err="1">
                <a:latin typeface="Courier" pitchFamily="2" charset="0"/>
              </a:rPr>
              <a:t>UJTO.optionalProductIdFK</a:t>
            </a:r>
            <a:r>
              <a:rPr lang="it-IT" sz="1200" dirty="0">
                <a:latin typeface="Courier" pitchFamily="2" charset="0"/>
              </a:rPr>
              <a:t>) </a:t>
            </a:r>
            <a:r>
              <a:rPr lang="it-IT" sz="1200" dirty="0" err="1">
                <a:latin typeface="Courier" pitchFamily="2" charset="0"/>
              </a:rPr>
              <a:t>cres</a:t>
            </a:r>
            <a:r>
              <a:rPr lang="it-IT" sz="1200" dirty="0">
                <a:latin typeface="Courier" pitchFamily="2" charset="0"/>
              </a:rPr>
              <a:t>);</a:t>
            </a:r>
          </a:p>
          <a:p>
            <a:r>
              <a:rPr lang="it-IT" sz="1200" dirty="0">
                <a:latin typeface="Courier" pitchFamily="2" charset="0"/>
              </a:rPr>
              <a:t>END</a:t>
            </a:r>
          </a:p>
        </p:txBody>
      </p:sp>
    </p:spTree>
    <p:extLst>
      <p:ext uri="{BB962C8B-B14F-4D97-AF65-F5344CB8AC3E}">
        <p14:creationId xmlns:p14="http://schemas.microsoft.com/office/powerpoint/2010/main" val="370310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Elemento grafico 2">
            <a:extLst>
              <a:ext uri="{FF2B5EF4-FFF2-40B4-BE49-F238E27FC236}">
                <a16:creationId xmlns:a16="http://schemas.microsoft.com/office/drawing/2014/main" id="{B8ED6363-3DB5-714D-BDE8-9A042BDE8E8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1140" y="0"/>
            <a:ext cx="8841719" cy="6858000"/>
          </a:xfrm>
          <a:prstGeom prst="rect">
            <a:avLst/>
          </a:prstGeom>
        </p:spPr>
      </p:pic>
    </p:spTree>
    <p:extLst>
      <p:ext uri="{BB962C8B-B14F-4D97-AF65-F5344CB8AC3E}">
        <p14:creationId xmlns:p14="http://schemas.microsoft.com/office/powerpoint/2010/main" val="39381579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473E93-F92F-F141-8C2A-2855B9F2E41E}"/>
              </a:ext>
            </a:extLst>
          </p:cNvPr>
          <p:cNvSpPr>
            <a:spLocks noGrp="1"/>
          </p:cNvSpPr>
          <p:nvPr>
            <p:ph type="ctrTitle"/>
          </p:nvPr>
        </p:nvSpPr>
        <p:spPr>
          <a:xfrm>
            <a:off x="685800" y="2235200"/>
            <a:ext cx="7772400" cy="2387600"/>
          </a:xfrm>
        </p:spPr>
        <p:txBody>
          <a:bodyPr anchor="ctr">
            <a:normAutofit/>
          </a:bodyPr>
          <a:lstStyle/>
          <a:p>
            <a:r>
              <a:rPr lang="it-IT" sz="8000" dirty="0">
                <a:latin typeface="Graphik" panose="020B0503030202060203" pitchFamily="34" charset="77"/>
                <a:cs typeface="Geeza Pro" panose="02000400000000000000" pitchFamily="2" charset="-78"/>
              </a:rPr>
              <a:t>APPLICATION</a:t>
            </a:r>
            <a:br>
              <a:rPr lang="it-IT" sz="8000" dirty="0">
                <a:latin typeface="Graphik" panose="020B0503030202060203" pitchFamily="34" charset="77"/>
                <a:cs typeface="Geeza Pro" panose="02000400000000000000" pitchFamily="2" charset="-78"/>
              </a:rPr>
            </a:br>
            <a:r>
              <a:rPr lang="it-IT" sz="8000" dirty="0">
                <a:latin typeface="Graphik" panose="020B0503030202060203" pitchFamily="34" charset="77"/>
                <a:cs typeface="Geeza Pro" panose="02000400000000000000" pitchFamily="2" charset="-78"/>
              </a:rPr>
              <a:t>COMPONENTS</a:t>
            </a:r>
            <a:endParaRPr lang="it-IT" dirty="0">
              <a:latin typeface="Graphik" panose="020B0503030202060203" pitchFamily="34" charset="77"/>
              <a:cs typeface="Geeza Pro" panose="02000400000000000000" pitchFamily="2" charset="-78"/>
            </a:endParaRPr>
          </a:p>
        </p:txBody>
      </p:sp>
    </p:spTree>
    <p:extLst>
      <p:ext uri="{BB962C8B-B14F-4D97-AF65-F5344CB8AC3E}">
        <p14:creationId xmlns:p14="http://schemas.microsoft.com/office/powerpoint/2010/main" val="58912193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8C1A61AA-2426-A640-A987-1FCD746F40A9}"/>
              </a:ext>
            </a:extLst>
          </p:cNvPr>
          <p:cNvSpPr>
            <a:spLocks noGrp="1"/>
          </p:cNvSpPr>
          <p:nvPr>
            <p:ph type="title"/>
          </p:nvPr>
        </p:nvSpPr>
        <p:spPr/>
        <p:txBody>
          <a:bodyPr/>
          <a:lstStyle/>
          <a:p>
            <a:r>
              <a:rPr lang="it-IT" dirty="0"/>
              <a:t>Client </a:t>
            </a:r>
            <a:r>
              <a:rPr lang="it-IT" dirty="0" err="1"/>
              <a:t>Tier</a:t>
            </a:r>
            <a:endParaRPr lang="it-IT" dirty="0"/>
          </a:p>
        </p:txBody>
      </p:sp>
      <p:sp>
        <p:nvSpPr>
          <p:cNvPr id="5" name="CasellaDiTesto 4">
            <a:extLst>
              <a:ext uri="{FF2B5EF4-FFF2-40B4-BE49-F238E27FC236}">
                <a16:creationId xmlns:a16="http://schemas.microsoft.com/office/drawing/2014/main" id="{F82FF8A1-A777-5148-9559-9E7DC4B0314C}"/>
              </a:ext>
            </a:extLst>
          </p:cNvPr>
          <p:cNvSpPr txBox="1"/>
          <p:nvPr/>
        </p:nvSpPr>
        <p:spPr>
          <a:xfrm>
            <a:off x="628650" y="1690689"/>
            <a:ext cx="7886700" cy="4154984"/>
          </a:xfrm>
          <a:prstGeom prst="rect">
            <a:avLst/>
          </a:prstGeom>
          <a:noFill/>
        </p:spPr>
        <p:txBody>
          <a:bodyPr wrap="square" rtlCol="0">
            <a:spAutoFit/>
          </a:bodyPr>
          <a:lstStyle/>
          <a:p>
            <a:pPr marL="285750" indent="-285750">
              <a:buFont typeface="Arial" panose="020B0604020202020204" pitchFamily="34" charset="0"/>
              <a:buChar char="•"/>
            </a:pPr>
            <a:r>
              <a:rPr lang="it-IT" sz="2400" dirty="0" err="1"/>
              <a:t>buyServicePackagePage.html</a:t>
            </a:r>
            <a:endParaRPr lang="it-IT" sz="2400" dirty="0"/>
          </a:p>
          <a:p>
            <a:pPr marL="285750" indent="-285750">
              <a:buFont typeface="Arial" panose="020B0604020202020204" pitchFamily="34" charset="0"/>
              <a:buChar char="•"/>
            </a:pPr>
            <a:r>
              <a:rPr lang="it-IT" sz="2400" dirty="0" err="1"/>
              <a:t>confirmationPage.html</a:t>
            </a:r>
            <a:endParaRPr lang="it-IT" sz="2400" dirty="0"/>
          </a:p>
          <a:p>
            <a:pPr marL="285750" indent="-285750">
              <a:buFont typeface="Arial" panose="020B0604020202020204" pitchFamily="34" charset="0"/>
              <a:buChar char="•"/>
            </a:pPr>
            <a:r>
              <a:rPr lang="it-IT" sz="2400" dirty="0" err="1"/>
              <a:t>createSPPage.html</a:t>
            </a:r>
            <a:endParaRPr lang="it-IT" sz="2400" dirty="0"/>
          </a:p>
          <a:p>
            <a:pPr marL="285750" indent="-285750">
              <a:buFont typeface="Arial" panose="020B0604020202020204" pitchFamily="34" charset="0"/>
              <a:buChar char="•"/>
            </a:pPr>
            <a:r>
              <a:rPr lang="it-IT" sz="2400" dirty="0" err="1"/>
              <a:t>employeePage.html</a:t>
            </a:r>
            <a:endParaRPr lang="it-IT" sz="2400" dirty="0"/>
          </a:p>
          <a:p>
            <a:pPr marL="285750" indent="-285750">
              <a:buFont typeface="Arial" panose="020B0604020202020204" pitchFamily="34" charset="0"/>
              <a:buChar char="•"/>
            </a:pPr>
            <a:r>
              <a:rPr lang="it-IT" sz="2400" dirty="0" err="1"/>
              <a:t>index.html</a:t>
            </a:r>
            <a:endParaRPr lang="it-IT" sz="2400" dirty="0"/>
          </a:p>
          <a:p>
            <a:pPr marL="285750" indent="-285750">
              <a:buFont typeface="Arial" panose="020B0604020202020204" pitchFamily="34" charset="0"/>
              <a:buChar char="•"/>
            </a:pPr>
            <a:r>
              <a:rPr lang="it-IT" sz="2400" dirty="0" err="1"/>
              <a:t>inspectionPage.html</a:t>
            </a:r>
            <a:endParaRPr lang="it-IT" sz="2400" dirty="0"/>
          </a:p>
          <a:p>
            <a:pPr marL="285750" indent="-285750">
              <a:buFont typeface="Arial" panose="020B0604020202020204" pitchFamily="34" charset="0"/>
              <a:buChar char="•"/>
            </a:pPr>
            <a:r>
              <a:rPr lang="it-IT" sz="2400" dirty="0" err="1"/>
              <a:t>login.html</a:t>
            </a:r>
            <a:endParaRPr lang="it-IT" sz="2400" dirty="0"/>
          </a:p>
          <a:p>
            <a:pPr marL="285750" indent="-285750">
              <a:buFont typeface="Arial" panose="020B0604020202020204" pitchFamily="34" charset="0"/>
              <a:buChar char="•"/>
            </a:pPr>
            <a:r>
              <a:rPr lang="it-IT" sz="2400" dirty="0" err="1"/>
              <a:t>orderCreatedPage.html</a:t>
            </a:r>
            <a:endParaRPr lang="it-IT" sz="2400" dirty="0"/>
          </a:p>
          <a:p>
            <a:pPr marL="285750" indent="-285750">
              <a:buFont typeface="Arial" panose="020B0604020202020204" pitchFamily="34" charset="0"/>
              <a:buChar char="•"/>
            </a:pPr>
            <a:r>
              <a:rPr lang="it-IT" sz="2400" dirty="0" err="1"/>
              <a:t>registerBeforePurchasePage.html</a:t>
            </a:r>
            <a:endParaRPr lang="it-IT" sz="2400" dirty="0"/>
          </a:p>
          <a:p>
            <a:pPr marL="285750" indent="-285750">
              <a:buFont typeface="Arial" panose="020B0604020202020204" pitchFamily="34" charset="0"/>
              <a:buChar char="•"/>
            </a:pPr>
            <a:r>
              <a:rPr lang="it-IT" sz="2400" dirty="0" err="1"/>
              <a:t>userHomepage.html</a:t>
            </a:r>
            <a:endParaRPr lang="it-IT" sz="2400" dirty="0"/>
          </a:p>
          <a:p>
            <a:pPr marL="285750" indent="-285750">
              <a:buFont typeface="Arial" panose="020B0604020202020204" pitchFamily="34" charset="0"/>
              <a:buChar char="•"/>
            </a:pPr>
            <a:r>
              <a:rPr lang="it-IT" sz="2400" dirty="0"/>
              <a:t>403.html</a:t>
            </a:r>
          </a:p>
        </p:txBody>
      </p:sp>
    </p:spTree>
    <p:extLst>
      <p:ext uri="{BB962C8B-B14F-4D97-AF65-F5344CB8AC3E}">
        <p14:creationId xmlns:p14="http://schemas.microsoft.com/office/powerpoint/2010/main" val="395546432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8C1A61AA-2426-A640-A987-1FCD746F40A9}"/>
              </a:ext>
            </a:extLst>
          </p:cNvPr>
          <p:cNvSpPr>
            <a:spLocks noGrp="1"/>
          </p:cNvSpPr>
          <p:nvPr>
            <p:ph type="title"/>
          </p:nvPr>
        </p:nvSpPr>
        <p:spPr/>
        <p:txBody>
          <a:bodyPr/>
          <a:lstStyle/>
          <a:p>
            <a:r>
              <a:rPr lang="it-IT" dirty="0"/>
              <a:t>Server Web </a:t>
            </a:r>
            <a:r>
              <a:rPr lang="it-IT" dirty="0" err="1"/>
              <a:t>Tier</a:t>
            </a:r>
            <a:endParaRPr lang="it-IT" dirty="0"/>
          </a:p>
        </p:txBody>
      </p:sp>
      <p:sp>
        <p:nvSpPr>
          <p:cNvPr id="5" name="CasellaDiTesto 4">
            <a:extLst>
              <a:ext uri="{FF2B5EF4-FFF2-40B4-BE49-F238E27FC236}">
                <a16:creationId xmlns:a16="http://schemas.microsoft.com/office/drawing/2014/main" id="{F82FF8A1-A777-5148-9559-9E7DC4B0314C}"/>
              </a:ext>
            </a:extLst>
          </p:cNvPr>
          <p:cNvSpPr txBox="1"/>
          <p:nvPr/>
        </p:nvSpPr>
        <p:spPr>
          <a:xfrm>
            <a:off x="628650" y="1690689"/>
            <a:ext cx="7886700" cy="3046988"/>
          </a:xfrm>
          <a:prstGeom prst="rect">
            <a:avLst/>
          </a:prstGeom>
          <a:noFill/>
        </p:spPr>
        <p:txBody>
          <a:bodyPr wrap="square" rtlCol="0">
            <a:spAutoFit/>
          </a:bodyPr>
          <a:lstStyle/>
          <a:p>
            <a:pPr marL="285750" indent="-285750">
              <a:buFont typeface="Arial" panose="020B0604020202020204" pitchFamily="34" charset="0"/>
              <a:buChar char="•"/>
            </a:pPr>
            <a:r>
              <a:rPr lang="it-IT" sz="2400" dirty="0" err="1"/>
              <a:t>BuyServicePackagePageController</a:t>
            </a:r>
            <a:endParaRPr lang="it-IT" sz="2400" dirty="0"/>
          </a:p>
          <a:p>
            <a:pPr marL="285750" indent="-285750">
              <a:buFont typeface="Arial" panose="020B0604020202020204" pitchFamily="34" charset="0"/>
              <a:buChar char="•"/>
            </a:pPr>
            <a:r>
              <a:rPr lang="it-IT" sz="2400" dirty="0" err="1"/>
              <a:t>ConfirmationPageController</a:t>
            </a:r>
            <a:endParaRPr lang="it-IT" sz="2400" dirty="0"/>
          </a:p>
          <a:p>
            <a:pPr marL="285750" indent="-285750">
              <a:buFont typeface="Arial" panose="020B0604020202020204" pitchFamily="34" charset="0"/>
              <a:buChar char="•"/>
            </a:pPr>
            <a:r>
              <a:rPr lang="it-IT" sz="2400" dirty="0" err="1"/>
              <a:t>CreateSPPageController</a:t>
            </a:r>
            <a:endParaRPr lang="it-IT" sz="2400" dirty="0"/>
          </a:p>
          <a:p>
            <a:pPr marL="285750" indent="-285750">
              <a:buFont typeface="Arial" panose="020B0604020202020204" pitchFamily="34" charset="0"/>
              <a:buChar char="•"/>
            </a:pPr>
            <a:r>
              <a:rPr lang="it-IT" sz="2400" dirty="0" err="1"/>
              <a:t>EmployeePageController</a:t>
            </a:r>
            <a:endParaRPr lang="it-IT" sz="2400" dirty="0"/>
          </a:p>
          <a:p>
            <a:pPr marL="285750" indent="-285750">
              <a:buFont typeface="Arial" panose="020B0604020202020204" pitchFamily="34" charset="0"/>
              <a:buChar char="•"/>
            </a:pPr>
            <a:r>
              <a:rPr lang="it-IT" sz="2400" dirty="0" err="1"/>
              <a:t>HomepageController</a:t>
            </a:r>
            <a:endParaRPr lang="it-IT" sz="2400" dirty="0"/>
          </a:p>
          <a:p>
            <a:pPr marL="285750" indent="-285750">
              <a:buFont typeface="Arial" panose="020B0604020202020204" pitchFamily="34" charset="0"/>
              <a:buChar char="•"/>
            </a:pPr>
            <a:r>
              <a:rPr lang="it-IT" sz="2400" dirty="0" err="1"/>
              <a:t>InspectionPageController</a:t>
            </a:r>
            <a:endParaRPr lang="it-IT" sz="2400" dirty="0"/>
          </a:p>
          <a:p>
            <a:pPr marL="285750" indent="-285750">
              <a:buFont typeface="Arial" panose="020B0604020202020204" pitchFamily="34" charset="0"/>
              <a:buChar char="•"/>
            </a:pPr>
            <a:r>
              <a:rPr lang="it-IT" sz="2400" dirty="0" err="1"/>
              <a:t>OrderCreatedPageController</a:t>
            </a:r>
            <a:endParaRPr lang="it-IT" sz="2400" dirty="0"/>
          </a:p>
          <a:p>
            <a:pPr marL="285750" indent="-285750">
              <a:buFont typeface="Arial" panose="020B0604020202020204" pitchFamily="34" charset="0"/>
              <a:buChar char="•"/>
            </a:pPr>
            <a:r>
              <a:rPr lang="it-IT" sz="2400" dirty="0" err="1"/>
              <a:t>UserHomepageController</a:t>
            </a:r>
            <a:endParaRPr lang="it-IT" sz="2400" dirty="0"/>
          </a:p>
        </p:txBody>
      </p:sp>
    </p:spTree>
    <p:extLst>
      <p:ext uri="{BB962C8B-B14F-4D97-AF65-F5344CB8AC3E}">
        <p14:creationId xmlns:p14="http://schemas.microsoft.com/office/powerpoint/2010/main" val="91736592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8C1A61AA-2426-A640-A987-1FCD746F40A9}"/>
              </a:ext>
            </a:extLst>
          </p:cNvPr>
          <p:cNvSpPr>
            <a:spLocks noGrp="1"/>
          </p:cNvSpPr>
          <p:nvPr>
            <p:ph type="title"/>
          </p:nvPr>
        </p:nvSpPr>
        <p:spPr/>
        <p:txBody>
          <a:bodyPr/>
          <a:lstStyle/>
          <a:p>
            <a:r>
              <a:rPr lang="it-IT" dirty="0"/>
              <a:t>Server Business </a:t>
            </a:r>
            <a:r>
              <a:rPr lang="it-IT" dirty="0" err="1"/>
              <a:t>Tier</a:t>
            </a:r>
            <a:endParaRPr lang="it-IT" dirty="0"/>
          </a:p>
        </p:txBody>
      </p:sp>
      <p:sp>
        <p:nvSpPr>
          <p:cNvPr id="5" name="CasellaDiTesto 4">
            <a:extLst>
              <a:ext uri="{FF2B5EF4-FFF2-40B4-BE49-F238E27FC236}">
                <a16:creationId xmlns:a16="http://schemas.microsoft.com/office/drawing/2014/main" id="{F82FF8A1-A777-5148-9559-9E7DC4B0314C}"/>
              </a:ext>
            </a:extLst>
          </p:cNvPr>
          <p:cNvSpPr txBox="1"/>
          <p:nvPr/>
        </p:nvSpPr>
        <p:spPr>
          <a:xfrm>
            <a:off x="628650" y="1690689"/>
            <a:ext cx="7886700" cy="1200329"/>
          </a:xfrm>
          <a:prstGeom prst="rect">
            <a:avLst/>
          </a:prstGeom>
          <a:noFill/>
        </p:spPr>
        <p:txBody>
          <a:bodyPr wrap="square" rtlCol="0">
            <a:spAutoFit/>
          </a:bodyPr>
          <a:lstStyle/>
          <a:p>
            <a:r>
              <a:rPr lang="it-IT" dirty="0"/>
              <a:t>The </a:t>
            </a:r>
            <a:r>
              <a:rPr lang="it-IT" dirty="0" err="1"/>
              <a:t>notion</a:t>
            </a:r>
            <a:r>
              <a:rPr lang="it-IT" dirty="0"/>
              <a:t> of session </a:t>
            </a:r>
            <a:r>
              <a:rPr lang="it-IT" dirty="0" err="1"/>
              <a:t>has</a:t>
            </a:r>
            <a:r>
              <a:rPr lang="it-IT" dirty="0"/>
              <a:t> </a:t>
            </a:r>
            <a:r>
              <a:rPr lang="it-IT" dirty="0" err="1"/>
              <a:t>been</a:t>
            </a:r>
            <a:r>
              <a:rPr lang="it-IT" dirty="0"/>
              <a:t> </a:t>
            </a:r>
            <a:r>
              <a:rPr lang="it-IT" dirty="0" err="1"/>
              <a:t>achieved</a:t>
            </a:r>
            <a:r>
              <a:rPr lang="it-IT" dirty="0"/>
              <a:t> by </a:t>
            </a:r>
            <a:r>
              <a:rPr lang="it-IT" dirty="0" err="1"/>
              <a:t>directly</a:t>
            </a:r>
            <a:r>
              <a:rPr lang="it-IT" dirty="0"/>
              <a:t> </a:t>
            </a:r>
            <a:r>
              <a:rPr lang="it-IT" dirty="0" err="1"/>
              <a:t>manipulating</a:t>
            </a:r>
            <a:r>
              <a:rPr lang="it-IT" dirty="0"/>
              <a:t> the </a:t>
            </a:r>
            <a:r>
              <a:rPr lang="it-IT" dirty="0" err="1"/>
              <a:t>HttpSession</a:t>
            </a:r>
            <a:r>
              <a:rPr lang="it-IT" dirty="0"/>
              <a:t>.</a:t>
            </a:r>
          </a:p>
          <a:p>
            <a:r>
              <a:rPr lang="it-IT" dirty="0" err="1"/>
              <a:t>Since</a:t>
            </a:r>
            <a:r>
              <a:rPr lang="it-IT" dirty="0"/>
              <a:t> the </a:t>
            </a:r>
            <a:r>
              <a:rPr lang="it-IT" dirty="0" err="1"/>
              <a:t>project</a:t>
            </a:r>
            <a:r>
              <a:rPr lang="it-IT" dirty="0"/>
              <a:t> </a:t>
            </a:r>
            <a:r>
              <a:rPr lang="it-IT" dirty="0" err="1"/>
              <a:t>has</a:t>
            </a:r>
            <a:r>
              <a:rPr lang="it-IT" dirty="0"/>
              <a:t> </a:t>
            </a:r>
            <a:r>
              <a:rPr lang="it-IT" dirty="0" err="1"/>
              <a:t>been</a:t>
            </a:r>
            <a:r>
              <a:rPr lang="it-IT" dirty="0"/>
              <a:t> </a:t>
            </a:r>
            <a:r>
              <a:rPr lang="it-IT" dirty="0" err="1"/>
              <a:t>developed</a:t>
            </a:r>
            <a:r>
              <a:rPr lang="it-IT" dirty="0"/>
              <a:t> </a:t>
            </a:r>
            <a:r>
              <a:rPr lang="it-IT" dirty="0" err="1"/>
              <a:t>using</a:t>
            </a:r>
            <a:r>
              <a:rPr lang="it-IT" dirty="0"/>
              <a:t> Spring </a:t>
            </a:r>
            <a:r>
              <a:rPr lang="it-IT" dirty="0" err="1"/>
              <a:t>Boot</a:t>
            </a:r>
            <a:r>
              <a:rPr lang="it-IT" dirty="0"/>
              <a:t> MVC, </a:t>
            </a:r>
            <a:r>
              <a:rPr lang="it-IT" dirty="0" err="1"/>
              <a:t>all</a:t>
            </a:r>
            <a:r>
              <a:rPr lang="it-IT" dirty="0"/>
              <a:t> </a:t>
            </a:r>
            <a:r>
              <a:rPr lang="it-IT" dirty="0" err="1"/>
              <a:t>components</a:t>
            </a:r>
            <a:r>
              <a:rPr lang="it-IT" dirty="0"/>
              <a:t> in </a:t>
            </a:r>
            <a:r>
              <a:rPr lang="it-IT" dirty="0" err="1"/>
              <a:t>this</a:t>
            </a:r>
            <a:r>
              <a:rPr lang="it-IT" dirty="0"/>
              <a:t> </a:t>
            </a:r>
            <a:r>
              <a:rPr lang="it-IT" dirty="0" err="1"/>
              <a:t>tier</a:t>
            </a:r>
            <a:r>
              <a:rPr lang="it-IT" dirty="0"/>
              <a:t> are singleton </a:t>
            </a:r>
            <a:r>
              <a:rPr lang="it-IT" dirty="0" err="1"/>
              <a:t>stateless</a:t>
            </a:r>
            <a:r>
              <a:rPr lang="it-IT" dirty="0"/>
              <a:t> </a:t>
            </a:r>
            <a:r>
              <a:rPr lang="it-IT" dirty="0" err="1"/>
              <a:t>beans</a:t>
            </a:r>
            <a:r>
              <a:rPr lang="it-IT" dirty="0"/>
              <a:t>.</a:t>
            </a:r>
          </a:p>
          <a:p>
            <a:r>
              <a:rPr lang="it-IT" dirty="0" err="1"/>
              <a:t>Methods</a:t>
            </a:r>
            <a:r>
              <a:rPr lang="it-IT" dirty="0"/>
              <a:t>’ </a:t>
            </a:r>
            <a:r>
              <a:rPr lang="it-IT" dirty="0" err="1"/>
              <a:t>signatures</a:t>
            </a:r>
            <a:r>
              <a:rPr lang="it-IT" dirty="0"/>
              <a:t> (</a:t>
            </a:r>
            <a:r>
              <a:rPr lang="it-IT" dirty="0" err="1"/>
              <a:t>without</a:t>
            </a:r>
            <a:r>
              <a:rPr lang="it-IT" dirty="0"/>
              <a:t> </a:t>
            </a:r>
            <a:r>
              <a:rPr lang="it-IT" dirty="0" err="1"/>
              <a:t>parameters</a:t>
            </a:r>
            <a:r>
              <a:rPr lang="it-IT" dirty="0"/>
              <a:t>) are </a:t>
            </a:r>
            <a:r>
              <a:rPr lang="it-IT" dirty="0" err="1"/>
              <a:t>provided</a:t>
            </a:r>
            <a:r>
              <a:rPr lang="it-IT" dirty="0"/>
              <a:t> for </a:t>
            </a:r>
            <a:r>
              <a:rPr lang="it-IT" dirty="0" err="1"/>
              <a:t>completeness</a:t>
            </a:r>
            <a:r>
              <a:rPr lang="it-IT" dirty="0"/>
              <a:t>.</a:t>
            </a:r>
          </a:p>
        </p:txBody>
      </p:sp>
    </p:spTree>
    <p:extLst>
      <p:ext uri="{BB962C8B-B14F-4D97-AF65-F5344CB8AC3E}">
        <p14:creationId xmlns:p14="http://schemas.microsoft.com/office/powerpoint/2010/main" val="115790837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8C1A61AA-2426-A640-A987-1FCD746F40A9}"/>
              </a:ext>
            </a:extLst>
          </p:cNvPr>
          <p:cNvSpPr>
            <a:spLocks noGrp="1"/>
          </p:cNvSpPr>
          <p:nvPr>
            <p:ph type="title"/>
          </p:nvPr>
        </p:nvSpPr>
        <p:spPr/>
        <p:txBody>
          <a:bodyPr/>
          <a:lstStyle/>
          <a:p>
            <a:r>
              <a:rPr lang="it-IT" dirty="0"/>
              <a:t>Server Business </a:t>
            </a:r>
            <a:r>
              <a:rPr lang="it-IT" dirty="0" err="1"/>
              <a:t>Tier</a:t>
            </a:r>
            <a:endParaRPr lang="it-IT" dirty="0"/>
          </a:p>
        </p:txBody>
      </p:sp>
      <p:sp>
        <p:nvSpPr>
          <p:cNvPr id="5" name="CasellaDiTesto 4">
            <a:extLst>
              <a:ext uri="{FF2B5EF4-FFF2-40B4-BE49-F238E27FC236}">
                <a16:creationId xmlns:a16="http://schemas.microsoft.com/office/drawing/2014/main" id="{F82FF8A1-A777-5148-9559-9E7DC4B0314C}"/>
              </a:ext>
            </a:extLst>
          </p:cNvPr>
          <p:cNvSpPr txBox="1"/>
          <p:nvPr/>
        </p:nvSpPr>
        <p:spPr>
          <a:xfrm>
            <a:off x="628650" y="1690689"/>
            <a:ext cx="7886700" cy="4154984"/>
          </a:xfrm>
          <a:prstGeom prst="rect">
            <a:avLst/>
          </a:prstGeom>
          <a:noFill/>
        </p:spPr>
        <p:txBody>
          <a:bodyPr wrap="square" rtlCol="0">
            <a:spAutoFit/>
          </a:bodyPr>
          <a:lstStyle/>
          <a:p>
            <a:pPr marL="285750" indent="-285750">
              <a:buFont typeface="Arial" panose="020B0604020202020204" pitchFamily="34" charset="0"/>
              <a:buChar char="•"/>
            </a:pPr>
            <a:r>
              <a:rPr lang="it-IT" sz="2400" dirty="0" err="1"/>
              <a:t>EmployeeService</a:t>
            </a:r>
            <a:endParaRPr lang="it-IT" sz="2400" dirty="0"/>
          </a:p>
          <a:p>
            <a:pPr marL="742950" lvl="1" indent="-285750">
              <a:buFont typeface="Arial" panose="020B0604020202020204" pitchFamily="34" charset="0"/>
              <a:buChar char="•"/>
            </a:pPr>
            <a:r>
              <a:rPr lang="it-IT" dirty="0"/>
              <a:t>public </a:t>
            </a:r>
            <a:r>
              <a:rPr lang="it-IT" dirty="0" err="1"/>
              <a:t>void</a:t>
            </a:r>
            <a:r>
              <a:rPr lang="it-IT" dirty="0"/>
              <a:t> </a:t>
            </a:r>
            <a:r>
              <a:rPr lang="it-IT" dirty="0" err="1"/>
              <a:t>saveEmployee</a:t>
            </a:r>
            <a:r>
              <a:rPr lang="it-IT" dirty="0"/>
              <a:t>()</a:t>
            </a:r>
          </a:p>
          <a:p>
            <a:pPr marL="742950" lvl="1" indent="-285750">
              <a:buFont typeface="Arial" panose="020B0604020202020204" pitchFamily="34" charset="0"/>
              <a:buChar char="•"/>
            </a:pPr>
            <a:r>
              <a:rPr lang="it-IT" dirty="0"/>
              <a:t>public </a:t>
            </a:r>
            <a:r>
              <a:rPr lang="it-IT" dirty="0" err="1"/>
              <a:t>void</a:t>
            </a:r>
            <a:r>
              <a:rPr lang="it-IT" dirty="0"/>
              <a:t> </a:t>
            </a:r>
            <a:r>
              <a:rPr lang="it-IT" dirty="0" err="1"/>
              <a:t>saveFixedPhoneService</a:t>
            </a:r>
            <a:r>
              <a:rPr lang="it-IT" dirty="0"/>
              <a:t>()</a:t>
            </a:r>
          </a:p>
          <a:p>
            <a:pPr marL="742950" lvl="1" indent="-285750">
              <a:buFont typeface="Arial" panose="020B0604020202020204" pitchFamily="34" charset="0"/>
              <a:buChar char="•"/>
            </a:pPr>
            <a:r>
              <a:rPr lang="it-IT" dirty="0"/>
              <a:t>public </a:t>
            </a:r>
            <a:r>
              <a:rPr lang="it-IT" dirty="0" err="1"/>
              <a:t>void</a:t>
            </a:r>
            <a:r>
              <a:rPr lang="it-IT" dirty="0"/>
              <a:t> </a:t>
            </a:r>
            <a:r>
              <a:rPr lang="it-IT" dirty="0" err="1"/>
              <a:t>saveMobilePhoneService</a:t>
            </a:r>
            <a:r>
              <a:rPr lang="it-IT" dirty="0"/>
              <a:t>()</a:t>
            </a:r>
          </a:p>
          <a:p>
            <a:pPr marL="742950" lvl="1" indent="-285750">
              <a:buFont typeface="Arial" panose="020B0604020202020204" pitchFamily="34" charset="0"/>
              <a:buChar char="•"/>
            </a:pPr>
            <a:r>
              <a:rPr lang="it-IT" dirty="0"/>
              <a:t>public </a:t>
            </a:r>
            <a:r>
              <a:rPr lang="it-IT" dirty="0" err="1"/>
              <a:t>void</a:t>
            </a:r>
            <a:r>
              <a:rPr lang="it-IT" dirty="0"/>
              <a:t> </a:t>
            </a:r>
            <a:r>
              <a:rPr lang="it-IT" dirty="0" err="1"/>
              <a:t>saveFixedMobileInternetService</a:t>
            </a:r>
            <a:r>
              <a:rPr lang="it-IT" dirty="0"/>
              <a:t>()</a:t>
            </a:r>
          </a:p>
          <a:p>
            <a:pPr marL="742950" lvl="1" indent="-285750">
              <a:buFont typeface="Arial" panose="020B0604020202020204" pitchFamily="34" charset="0"/>
              <a:buChar char="•"/>
            </a:pPr>
            <a:r>
              <a:rPr lang="it-IT" dirty="0"/>
              <a:t>public </a:t>
            </a:r>
            <a:r>
              <a:rPr lang="it-IT" dirty="0" err="1"/>
              <a:t>void</a:t>
            </a:r>
            <a:r>
              <a:rPr lang="it-IT" dirty="0"/>
              <a:t> </a:t>
            </a:r>
            <a:r>
              <a:rPr lang="it-IT" dirty="0" err="1"/>
              <a:t>saveValidityPeriod</a:t>
            </a:r>
            <a:r>
              <a:rPr lang="it-IT" dirty="0"/>
              <a:t>()</a:t>
            </a:r>
          </a:p>
          <a:p>
            <a:pPr marL="742950" lvl="1" indent="-285750">
              <a:buFont typeface="Arial" panose="020B0604020202020204" pitchFamily="34" charset="0"/>
              <a:buChar char="•"/>
            </a:pPr>
            <a:r>
              <a:rPr lang="it-IT" dirty="0"/>
              <a:t>public </a:t>
            </a:r>
            <a:r>
              <a:rPr lang="it-IT" dirty="0" err="1"/>
              <a:t>void</a:t>
            </a:r>
            <a:r>
              <a:rPr lang="it-IT" dirty="0"/>
              <a:t> </a:t>
            </a:r>
            <a:r>
              <a:rPr lang="it-IT" dirty="0" err="1"/>
              <a:t>saveOptionalProduct</a:t>
            </a:r>
            <a:r>
              <a:rPr lang="it-IT" dirty="0"/>
              <a:t>()</a:t>
            </a:r>
          </a:p>
          <a:p>
            <a:pPr marL="742950" lvl="1" indent="-285750">
              <a:buFont typeface="Arial" panose="020B0604020202020204" pitchFamily="34" charset="0"/>
              <a:buChar char="•"/>
            </a:pPr>
            <a:r>
              <a:rPr lang="it-IT" dirty="0"/>
              <a:t>public </a:t>
            </a:r>
            <a:r>
              <a:rPr lang="it-IT" dirty="0" err="1"/>
              <a:t>void</a:t>
            </a:r>
            <a:r>
              <a:rPr lang="it-IT" dirty="0"/>
              <a:t> </a:t>
            </a:r>
            <a:r>
              <a:rPr lang="it-IT" dirty="0" err="1"/>
              <a:t>saveServicePackage</a:t>
            </a:r>
            <a:r>
              <a:rPr lang="it-IT" dirty="0"/>
              <a:t>()</a:t>
            </a:r>
          </a:p>
          <a:p>
            <a:pPr marL="742950" lvl="1" indent="-285750">
              <a:buFont typeface="Arial" panose="020B0604020202020204" pitchFamily="34" charset="0"/>
              <a:buChar char="•"/>
            </a:pPr>
            <a:endParaRPr lang="it-IT" dirty="0"/>
          </a:p>
          <a:p>
            <a:pPr marL="342900" indent="-342900">
              <a:buFont typeface="Arial" panose="020B0604020202020204" pitchFamily="34" charset="0"/>
              <a:buChar char="•"/>
            </a:pPr>
            <a:r>
              <a:rPr lang="it-IT" sz="2400" dirty="0" err="1"/>
              <a:t>ExceptionFormatterService</a:t>
            </a:r>
            <a:endParaRPr lang="it-IT" sz="2400" dirty="0"/>
          </a:p>
          <a:p>
            <a:pPr marL="800100" lvl="1" indent="-342900">
              <a:buFont typeface="Arial" panose="020B0604020202020204" pitchFamily="34" charset="0"/>
              <a:buChar char="•"/>
            </a:pPr>
            <a:r>
              <a:rPr lang="it-IT" dirty="0"/>
              <a:t>public </a:t>
            </a:r>
            <a:r>
              <a:rPr lang="it-IT" dirty="0" err="1"/>
              <a:t>String</a:t>
            </a:r>
            <a:r>
              <a:rPr lang="it-IT" dirty="0"/>
              <a:t> </a:t>
            </a:r>
            <a:r>
              <a:rPr lang="it-IT" dirty="0" err="1"/>
              <a:t>formatSQLUserAlreadyExists</a:t>
            </a:r>
            <a:r>
              <a:rPr lang="it-IT" dirty="0"/>
              <a:t>()</a:t>
            </a:r>
          </a:p>
          <a:p>
            <a:pPr marL="800100" lvl="1" indent="-342900">
              <a:buFont typeface="Arial" panose="020B0604020202020204" pitchFamily="34" charset="0"/>
              <a:buChar char="•"/>
            </a:pPr>
            <a:r>
              <a:rPr lang="it-IT" dirty="0"/>
              <a:t>public </a:t>
            </a:r>
            <a:r>
              <a:rPr lang="it-IT" dirty="0" err="1"/>
              <a:t>String</a:t>
            </a:r>
            <a:r>
              <a:rPr lang="it-IT" dirty="0"/>
              <a:t> </a:t>
            </a:r>
            <a:r>
              <a:rPr lang="it-IT" dirty="0" err="1"/>
              <a:t>formatSQLServicePackageAlreadyExists</a:t>
            </a:r>
            <a:r>
              <a:rPr lang="it-IT" dirty="0"/>
              <a:t>()</a:t>
            </a:r>
          </a:p>
          <a:p>
            <a:pPr marL="800100" lvl="1" indent="-342900">
              <a:buFont typeface="Arial" panose="020B0604020202020204" pitchFamily="34" charset="0"/>
              <a:buChar char="•"/>
            </a:pPr>
            <a:r>
              <a:rPr lang="it-IT" dirty="0"/>
              <a:t>public </a:t>
            </a:r>
            <a:r>
              <a:rPr lang="it-IT" dirty="0" err="1"/>
              <a:t>String</a:t>
            </a:r>
            <a:r>
              <a:rPr lang="it-IT" dirty="0"/>
              <a:t> </a:t>
            </a:r>
            <a:r>
              <a:rPr lang="it-IT" dirty="0" err="1"/>
              <a:t>formatSQLGenericElementAlreadyExists</a:t>
            </a:r>
            <a:r>
              <a:rPr lang="it-IT" dirty="0"/>
              <a:t>()</a:t>
            </a:r>
          </a:p>
          <a:p>
            <a:pPr lvl="1"/>
            <a:endParaRPr lang="it-IT" dirty="0"/>
          </a:p>
        </p:txBody>
      </p:sp>
    </p:spTree>
    <p:extLst>
      <p:ext uri="{BB962C8B-B14F-4D97-AF65-F5344CB8AC3E}">
        <p14:creationId xmlns:p14="http://schemas.microsoft.com/office/powerpoint/2010/main" val="109818209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8C1A61AA-2426-A640-A987-1FCD746F40A9}"/>
              </a:ext>
            </a:extLst>
          </p:cNvPr>
          <p:cNvSpPr>
            <a:spLocks noGrp="1"/>
          </p:cNvSpPr>
          <p:nvPr>
            <p:ph type="title"/>
          </p:nvPr>
        </p:nvSpPr>
        <p:spPr/>
        <p:txBody>
          <a:bodyPr/>
          <a:lstStyle/>
          <a:p>
            <a:r>
              <a:rPr lang="it-IT" dirty="0"/>
              <a:t>Server Business </a:t>
            </a:r>
            <a:r>
              <a:rPr lang="it-IT" dirty="0" err="1"/>
              <a:t>Tier</a:t>
            </a:r>
            <a:endParaRPr lang="it-IT" dirty="0"/>
          </a:p>
        </p:txBody>
      </p:sp>
      <p:sp>
        <p:nvSpPr>
          <p:cNvPr id="5" name="CasellaDiTesto 4">
            <a:extLst>
              <a:ext uri="{FF2B5EF4-FFF2-40B4-BE49-F238E27FC236}">
                <a16:creationId xmlns:a16="http://schemas.microsoft.com/office/drawing/2014/main" id="{F82FF8A1-A777-5148-9559-9E7DC4B0314C}"/>
              </a:ext>
            </a:extLst>
          </p:cNvPr>
          <p:cNvSpPr txBox="1"/>
          <p:nvPr/>
        </p:nvSpPr>
        <p:spPr>
          <a:xfrm>
            <a:off x="628650" y="1690689"/>
            <a:ext cx="7886700" cy="4154984"/>
          </a:xfrm>
          <a:prstGeom prst="rect">
            <a:avLst/>
          </a:prstGeom>
          <a:noFill/>
        </p:spPr>
        <p:txBody>
          <a:bodyPr wrap="square" rtlCol="0">
            <a:spAutoFit/>
          </a:bodyPr>
          <a:lstStyle/>
          <a:p>
            <a:pPr marL="342900" indent="-342900">
              <a:buFont typeface="Arial" panose="020B0604020202020204" pitchFamily="34" charset="0"/>
              <a:buChar char="•"/>
            </a:pPr>
            <a:r>
              <a:rPr lang="it-IT" sz="2400" dirty="0" err="1"/>
              <a:t>InspectionPageService</a:t>
            </a:r>
            <a:endParaRPr lang="it-IT" sz="2400" dirty="0"/>
          </a:p>
          <a:p>
            <a:pPr marL="800100" lvl="1" indent="-342900">
              <a:buFont typeface="Arial" panose="020B0604020202020204" pitchFamily="34" charset="0"/>
              <a:buChar char="•"/>
            </a:pPr>
            <a:r>
              <a:rPr lang="it-IT" dirty="0"/>
              <a:t>public List&lt;ANOOPWSP&gt; </a:t>
            </a:r>
            <a:r>
              <a:rPr lang="it-IT" dirty="0" err="1"/>
              <a:t>findAllANOOPWSPs</a:t>
            </a:r>
            <a:r>
              <a:rPr lang="it-IT" dirty="0"/>
              <a:t>()</a:t>
            </a:r>
          </a:p>
          <a:p>
            <a:pPr marL="800100" lvl="1" indent="-342900">
              <a:buFont typeface="Arial" panose="020B0604020202020204" pitchFamily="34" charset="0"/>
              <a:buChar char="•"/>
            </a:pPr>
            <a:r>
              <a:rPr lang="it-IT" dirty="0"/>
              <a:t>public List&lt;BSOP&gt; </a:t>
            </a:r>
            <a:r>
              <a:rPr lang="it-IT" dirty="0" err="1"/>
              <a:t>findAllBSOPs</a:t>
            </a:r>
            <a:r>
              <a:rPr lang="it-IT" dirty="0"/>
              <a:t>()</a:t>
            </a:r>
          </a:p>
          <a:p>
            <a:pPr marL="800100" lvl="1" indent="-342900">
              <a:buFont typeface="Arial" panose="020B0604020202020204" pitchFamily="34" charset="0"/>
              <a:buChar char="•"/>
            </a:pPr>
            <a:r>
              <a:rPr lang="it-IT" dirty="0"/>
              <a:t>public List&lt;TPPSP&gt; </a:t>
            </a:r>
            <a:r>
              <a:rPr lang="it-IT" dirty="0" err="1"/>
              <a:t>findAllTPPSPs</a:t>
            </a:r>
            <a:r>
              <a:rPr lang="it-IT" dirty="0"/>
              <a:t>()</a:t>
            </a:r>
          </a:p>
          <a:p>
            <a:pPr marL="800100" lvl="1" indent="-342900">
              <a:buFont typeface="Arial" panose="020B0604020202020204" pitchFamily="34" charset="0"/>
              <a:buChar char="•"/>
            </a:pPr>
            <a:r>
              <a:rPr lang="it-IT" dirty="0"/>
              <a:t>public List&lt;TPPSPAVP&gt; </a:t>
            </a:r>
            <a:r>
              <a:rPr lang="it-IT" dirty="0" err="1"/>
              <a:t>findAllTPPSPAVPs</a:t>
            </a:r>
            <a:r>
              <a:rPr lang="it-IT" dirty="0"/>
              <a:t>()</a:t>
            </a:r>
          </a:p>
          <a:p>
            <a:pPr marL="800100" lvl="1" indent="-342900">
              <a:buFont typeface="Arial" panose="020B0604020202020204" pitchFamily="34" charset="0"/>
              <a:buChar char="•"/>
            </a:pPr>
            <a:r>
              <a:rPr lang="it-IT" dirty="0"/>
              <a:t>public List&lt;TSVOSP&gt; </a:t>
            </a:r>
            <a:r>
              <a:rPr lang="it-IT" dirty="0" err="1"/>
              <a:t>findAllTSVOSPs</a:t>
            </a:r>
            <a:r>
              <a:rPr lang="it-IT" dirty="0"/>
              <a:t>()</a:t>
            </a:r>
          </a:p>
          <a:p>
            <a:pPr marL="800100" lvl="1" indent="-342900">
              <a:buFont typeface="Arial" panose="020B0604020202020204" pitchFamily="34" charset="0"/>
              <a:buChar char="•"/>
            </a:pPr>
            <a:r>
              <a:rPr lang="it-IT" dirty="0"/>
              <a:t>public List&lt;User&gt; </a:t>
            </a:r>
            <a:r>
              <a:rPr lang="it-IT" dirty="0" err="1"/>
              <a:t>findAllInsolvents</a:t>
            </a:r>
            <a:r>
              <a:rPr lang="it-IT" dirty="0"/>
              <a:t>()</a:t>
            </a:r>
          </a:p>
          <a:p>
            <a:pPr marL="800100" lvl="1" indent="-342900">
              <a:buFont typeface="Arial" panose="020B0604020202020204" pitchFamily="34" charset="0"/>
              <a:buChar char="•"/>
            </a:pPr>
            <a:r>
              <a:rPr lang="it-IT" dirty="0"/>
              <a:t>public List&lt;</a:t>
            </a:r>
            <a:r>
              <a:rPr lang="it-IT" dirty="0" err="1"/>
              <a:t>UserOrder</a:t>
            </a:r>
            <a:r>
              <a:rPr lang="it-IT" dirty="0"/>
              <a:t>&gt; </a:t>
            </a:r>
            <a:r>
              <a:rPr lang="it-IT" dirty="0" err="1"/>
              <a:t>findAllInvalids</a:t>
            </a:r>
            <a:r>
              <a:rPr lang="it-IT" dirty="0"/>
              <a:t>()</a:t>
            </a:r>
          </a:p>
          <a:p>
            <a:pPr marL="800100" lvl="1" indent="-342900">
              <a:buFont typeface="Arial" panose="020B0604020202020204" pitchFamily="34" charset="0"/>
              <a:buChar char="•"/>
            </a:pPr>
            <a:r>
              <a:rPr lang="it-IT" dirty="0"/>
              <a:t>public List&lt;</a:t>
            </a:r>
            <a:r>
              <a:rPr lang="it-IT" dirty="0" err="1"/>
              <a:t>Alert</a:t>
            </a:r>
            <a:r>
              <a:rPr lang="it-IT" dirty="0"/>
              <a:t>&gt; </a:t>
            </a:r>
            <a:r>
              <a:rPr lang="it-IT" dirty="0" err="1"/>
              <a:t>findAllAlerts</a:t>
            </a:r>
            <a:r>
              <a:rPr lang="it-IT" dirty="0"/>
              <a:t>()</a:t>
            </a:r>
          </a:p>
          <a:p>
            <a:pPr lvl="1"/>
            <a:endParaRPr lang="it-IT" dirty="0"/>
          </a:p>
          <a:p>
            <a:pPr marL="342900" indent="-342900">
              <a:buFont typeface="Arial" panose="020B0604020202020204" pitchFamily="34" charset="0"/>
              <a:buChar char="•"/>
            </a:pPr>
            <a:r>
              <a:rPr lang="it-IT" sz="2400" dirty="0" err="1"/>
              <a:t>UserService</a:t>
            </a:r>
            <a:endParaRPr lang="it-IT" sz="2400" dirty="0"/>
          </a:p>
          <a:p>
            <a:pPr marL="800100" lvl="1" indent="-342900">
              <a:buFont typeface="Arial" panose="020B0604020202020204" pitchFamily="34" charset="0"/>
              <a:buChar char="•"/>
            </a:pPr>
            <a:r>
              <a:rPr lang="it-IT" dirty="0" err="1"/>
              <a:t>saveUser</a:t>
            </a:r>
            <a:r>
              <a:rPr lang="it-IT" dirty="0"/>
              <a:t>()</a:t>
            </a:r>
          </a:p>
          <a:p>
            <a:pPr lvl="1"/>
            <a:endParaRPr lang="it-IT" dirty="0"/>
          </a:p>
          <a:p>
            <a:pPr lvl="1"/>
            <a:endParaRPr lang="it-IT" dirty="0"/>
          </a:p>
        </p:txBody>
      </p:sp>
    </p:spTree>
    <p:extLst>
      <p:ext uri="{BB962C8B-B14F-4D97-AF65-F5344CB8AC3E}">
        <p14:creationId xmlns:p14="http://schemas.microsoft.com/office/powerpoint/2010/main" val="275980134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8C1A61AA-2426-A640-A987-1FCD746F40A9}"/>
              </a:ext>
            </a:extLst>
          </p:cNvPr>
          <p:cNvSpPr>
            <a:spLocks noGrp="1"/>
          </p:cNvSpPr>
          <p:nvPr>
            <p:ph type="title"/>
          </p:nvPr>
        </p:nvSpPr>
        <p:spPr/>
        <p:txBody>
          <a:bodyPr/>
          <a:lstStyle/>
          <a:p>
            <a:r>
              <a:rPr lang="it-IT" dirty="0"/>
              <a:t>Server Business </a:t>
            </a:r>
            <a:r>
              <a:rPr lang="it-IT" dirty="0" err="1"/>
              <a:t>Tier</a:t>
            </a:r>
            <a:endParaRPr lang="it-IT" dirty="0"/>
          </a:p>
        </p:txBody>
      </p:sp>
      <p:sp>
        <p:nvSpPr>
          <p:cNvPr id="5" name="CasellaDiTesto 4">
            <a:extLst>
              <a:ext uri="{FF2B5EF4-FFF2-40B4-BE49-F238E27FC236}">
                <a16:creationId xmlns:a16="http://schemas.microsoft.com/office/drawing/2014/main" id="{F82FF8A1-A777-5148-9559-9E7DC4B0314C}"/>
              </a:ext>
            </a:extLst>
          </p:cNvPr>
          <p:cNvSpPr txBox="1"/>
          <p:nvPr/>
        </p:nvSpPr>
        <p:spPr>
          <a:xfrm>
            <a:off x="628650" y="1690689"/>
            <a:ext cx="7886700" cy="3508653"/>
          </a:xfrm>
          <a:prstGeom prst="rect">
            <a:avLst/>
          </a:prstGeom>
          <a:noFill/>
        </p:spPr>
        <p:txBody>
          <a:bodyPr wrap="square" rtlCol="0">
            <a:spAutoFit/>
          </a:bodyPr>
          <a:lstStyle/>
          <a:p>
            <a:pPr marL="342900" indent="-342900">
              <a:buFont typeface="Arial" panose="020B0604020202020204" pitchFamily="34" charset="0"/>
              <a:buChar char="•"/>
            </a:pPr>
            <a:r>
              <a:rPr lang="it-IT" sz="2400" dirty="0" err="1"/>
              <a:t>QueryService</a:t>
            </a:r>
            <a:endParaRPr lang="it-IT" sz="2400" dirty="0"/>
          </a:p>
          <a:p>
            <a:pPr marL="800100" lvl="1" indent="-342900">
              <a:buFont typeface="Arial" panose="020B0604020202020204" pitchFamily="34" charset="0"/>
              <a:buChar char="•"/>
            </a:pPr>
            <a:r>
              <a:rPr lang="it-IT" dirty="0"/>
              <a:t>public List&lt;</a:t>
            </a:r>
            <a:r>
              <a:rPr lang="it-IT" dirty="0" err="1"/>
              <a:t>OptionalProduct</a:t>
            </a:r>
            <a:r>
              <a:rPr lang="it-IT" dirty="0"/>
              <a:t>&gt; </a:t>
            </a:r>
            <a:r>
              <a:rPr lang="it-IT" dirty="0" err="1"/>
              <a:t>findAllOptionalProducts</a:t>
            </a:r>
            <a:r>
              <a:rPr lang="it-IT" dirty="0"/>
              <a:t>()</a:t>
            </a:r>
          </a:p>
          <a:p>
            <a:pPr marL="800100" lvl="1" indent="-342900">
              <a:buFont typeface="Arial" panose="020B0604020202020204" pitchFamily="34" charset="0"/>
              <a:buChar char="•"/>
            </a:pPr>
            <a:r>
              <a:rPr lang="it-IT" dirty="0"/>
              <a:t>public List&lt;</a:t>
            </a:r>
            <a:r>
              <a:rPr lang="it-IT" dirty="0" err="1"/>
              <a:t>ValidityPeriod</a:t>
            </a:r>
            <a:r>
              <a:rPr lang="it-IT" dirty="0"/>
              <a:t>&gt; </a:t>
            </a:r>
            <a:r>
              <a:rPr lang="it-IT" dirty="0" err="1"/>
              <a:t>findAllValidityPeriods</a:t>
            </a:r>
            <a:r>
              <a:rPr lang="it-IT" dirty="0"/>
              <a:t>()</a:t>
            </a:r>
          </a:p>
          <a:p>
            <a:pPr marL="800100" lvl="1" indent="-342900">
              <a:buFont typeface="Arial" panose="020B0604020202020204" pitchFamily="34" charset="0"/>
              <a:buChar char="•"/>
            </a:pPr>
            <a:r>
              <a:rPr lang="it-IT" dirty="0"/>
              <a:t>public List&lt;</a:t>
            </a:r>
            <a:r>
              <a:rPr lang="it-IT" dirty="0" err="1"/>
              <a:t>ServicePackage</a:t>
            </a:r>
            <a:r>
              <a:rPr lang="it-IT" dirty="0"/>
              <a:t>&gt; </a:t>
            </a:r>
            <a:r>
              <a:rPr lang="it-IT" dirty="0" err="1"/>
              <a:t>findAllServicePackages</a:t>
            </a:r>
            <a:r>
              <a:rPr lang="it-IT" dirty="0"/>
              <a:t>()</a:t>
            </a:r>
          </a:p>
          <a:p>
            <a:pPr marL="800100" lvl="1" indent="-342900">
              <a:buFont typeface="Arial" panose="020B0604020202020204" pitchFamily="34" charset="0"/>
              <a:buChar char="•"/>
            </a:pPr>
            <a:r>
              <a:rPr lang="it-IT" dirty="0"/>
              <a:t>public List&lt;</a:t>
            </a:r>
            <a:r>
              <a:rPr lang="it-IT" dirty="0" err="1"/>
              <a:t>TelcoService</a:t>
            </a:r>
            <a:r>
              <a:rPr lang="it-IT" dirty="0"/>
              <a:t>&gt; </a:t>
            </a:r>
            <a:r>
              <a:rPr lang="it-IT" dirty="0" err="1"/>
              <a:t>findServiceByServiceType</a:t>
            </a:r>
            <a:r>
              <a:rPr lang="it-IT" dirty="0"/>
              <a:t>()</a:t>
            </a:r>
          </a:p>
          <a:p>
            <a:pPr marL="800100" lvl="1" indent="-342900">
              <a:buFont typeface="Arial" panose="020B0604020202020204" pitchFamily="34" charset="0"/>
              <a:buChar char="•"/>
            </a:pPr>
            <a:r>
              <a:rPr lang="it-IT" dirty="0"/>
              <a:t>public </a:t>
            </a:r>
            <a:r>
              <a:rPr lang="it-IT" dirty="0" err="1"/>
              <a:t>boolean</a:t>
            </a:r>
            <a:r>
              <a:rPr lang="it-IT" dirty="0"/>
              <a:t> </a:t>
            </a:r>
            <a:r>
              <a:rPr lang="it-IT" dirty="0" err="1"/>
              <a:t>getIsInsolventByUsername</a:t>
            </a:r>
            <a:r>
              <a:rPr lang="it-IT" dirty="0"/>
              <a:t>()</a:t>
            </a:r>
          </a:p>
          <a:p>
            <a:pPr marL="800100" lvl="1" indent="-342900">
              <a:buFont typeface="Arial" panose="020B0604020202020204" pitchFamily="34" charset="0"/>
              <a:buChar char="•"/>
            </a:pPr>
            <a:r>
              <a:rPr lang="it-IT" dirty="0"/>
              <a:t>public List&lt;</a:t>
            </a:r>
            <a:r>
              <a:rPr lang="it-IT" dirty="0" err="1"/>
              <a:t>UserOrder</a:t>
            </a:r>
            <a:r>
              <a:rPr lang="it-IT" dirty="0"/>
              <a:t>&gt; </a:t>
            </a:r>
            <a:r>
              <a:rPr lang="it-IT" dirty="0" err="1"/>
              <a:t>getInvalidOrdersByUsername</a:t>
            </a:r>
            <a:r>
              <a:rPr lang="it-IT" dirty="0"/>
              <a:t>()</a:t>
            </a:r>
          </a:p>
          <a:p>
            <a:pPr marL="800100" lvl="1" indent="-342900">
              <a:buFont typeface="Arial" panose="020B0604020202020204" pitchFamily="34" charset="0"/>
              <a:buChar char="•"/>
            </a:pPr>
            <a:r>
              <a:rPr lang="it-IT" dirty="0"/>
              <a:t>public </a:t>
            </a:r>
            <a:r>
              <a:rPr lang="it-IT" dirty="0" err="1"/>
              <a:t>BigDecimal</a:t>
            </a:r>
            <a:r>
              <a:rPr lang="it-IT" dirty="0"/>
              <a:t> </a:t>
            </a:r>
            <a:r>
              <a:rPr lang="it-IT" dirty="0" err="1"/>
              <a:t>getSumOfAllInvalidOrdersCostByUsername</a:t>
            </a:r>
            <a:r>
              <a:rPr lang="it-IT" dirty="0"/>
              <a:t>()</a:t>
            </a:r>
          </a:p>
          <a:p>
            <a:pPr marL="800100" lvl="1" indent="-342900">
              <a:buFont typeface="Arial" panose="020B0604020202020204" pitchFamily="34" charset="0"/>
              <a:buChar char="•"/>
            </a:pPr>
            <a:r>
              <a:rPr lang="it-IT" dirty="0"/>
              <a:t>public long </a:t>
            </a:r>
            <a:r>
              <a:rPr lang="it-IT" dirty="0" err="1"/>
              <a:t>getNumberOfInvalidOrdersByUsername</a:t>
            </a:r>
            <a:r>
              <a:rPr lang="it-IT" dirty="0"/>
              <a:t>()</a:t>
            </a:r>
          </a:p>
          <a:p>
            <a:pPr marL="800100" lvl="1" indent="-342900">
              <a:buFont typeface="Arial" panose="020B0604020202020204" pitchFamily="34" charset="0"/>
              <a:buChar char="•"/>
            </a:pPr>
            <a:r>
              <a:rPr lang="it-IT" dirty="0"/>
              <a:t>public </a:t>
            </a:r>
            <a:r>
              <a:rPr lang="it-IT" dirty="0" err="1"/>
              <a:t>ServicePackage</a:t>
            </a:r>
            <a:r>
              <a:rPr lang="it-IT" dirty="0"/>
              <a:t> </a:t>
            </a:r>
            <a:r>
              <a:rPr lang="it-IT" dirty="0" err="1"/>
              <a:t>findServicePackageById</a:t>
            </a:r>
            <a:r>
              <a:rPr lang="it-IT" dirty="0"/>
              <a:t>()</a:t>
            </a:r>
          </a:p>
          <a:p>
            <a:pPr marL="800100" lvl="1" indent="-342900">
              <a:buFont typeface="Arial" panose="020B0604020202020204" pitchFamily="34" charset="0"/>
              <a:buChar char="•"/>
            </a:pPr>
            <a:r>
              <a:rPr lang="it-IT" dirty="0"/>
              <a:t>public </a:t>
            </a:r>
            <a:r>
              <a:rPr lang="it-IT" dirty="0" err="1"/>
              <a:t>UserOrder</a:t>
            </a:r>
            <a:r>
              <a:rPr lang="it-IT" dirty="0"/>
              <a:t> </a:t>
            </a:r>
            <a:r>
              <a:rPr lang="it-IT" dirty="0" err="1"/>
              <a:t>findUserOrderById</a:t>
            </a:r>
            <a:r>
              <a:rPr lang="it-IT" dirty="0"/>
              <a:t>()</a:t>
            </a:r>
          </a:p>
          <a:p>
            <a:pPr lvl="1"/>
            <a:endParaRPr lang="it-IT" dirty="0"/>
          </a:p>
        </p:txBody>
      </p:sp>
    </p:spTree>
    <p:extLst>
      <p:ext uri="{BB962C8B-B14F-4D97-AF65-F5344CB8AC3E}">
        <p14:creationId xmlns:p14="http://schemas.microsoft.com/office/powerpoint/2010/main" val="260765684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8C1A61AA-2426-A640-A987-1FCD746F40A9}"/>
              </a:ext>
            </a:extLst>
          </p:cNvPr>
          <p:cNvSpPr>
            <a:spLocks noGrp="1"/>
          </p:cNvSpPr>
          <p:nvPr>
            <p:ph type="title"/>
          </p:nvPr>
        </p:nvSpPr>
        <p:spPr/>
        <p:txBody>
          <a:bodyPr/>
          <a:lstStyle/>
          <a:p>
            <a:r>
              <a:rPr lang="it-IT" dirty="0"/>
              <a:t>Server Business </a:t>
            </a:r>
            <a:r>
              <a:rPr lang="it-IT" dirty="0" err="1"/>
              <a:t>Tier</a:t>
            </a:r>
            <a:endParaRPr lang="it-IT" dirty="0"/>
          </a:p>
        </p:txBody>
      </p:sp>
      <p:sp>
        <p:nvSpPr>
          <p:cNvPr id="5" name="CasellaDiTesto 4">
            <a:extLst>
              <a:ext uri="{FF2B5EF4-FFF2-40B4-BE49-F238E27FC236}">
                <a16:creationId xmlns:a16="http://schemas.microsoft.com/office/drawing/2014/main" id="{F82FF8A1-A777-5148-9559-9E7DC4B0314C}"/>
              </a:ext>
            </a:extLst>
          </p:cNvPr>
          <p:cNvSpPr txBox="1"/>
          <p:nvPr/>
        </p:nvSpPr>
        <p:spPr>
          <a:xfrm>
            <a:off x="628650" y="1690689"/>
            <a:ext cx="7886700" cy="4708981"/>
          </a:xfrm>
          <a:prstGeom prst="rect">
            <a:avLst/>
          </a:prstGeom>
          <a:noFill/>
        </p:spPr>
        <p:txBody>
          <a:bodyPr wrap="square" rtlCol="0">
            <a:spAutoFit/>
          </a:bodyPr>
          <a:lstStyle/>
          <a:p>
            <a:pPr marL="342900" indent="-342900">
              <a:buFont typeface="Arial" panose="020B0604020202020204" pitchFamily="34" charset="0"/>
              <a:buChar char="•"/>
            </a:pPr>
            <a:r>
              <a:rPr lang="it-IT" sz="2400" dirty="0" err="1"/>
              <a:t>SessionService</a:t>
            </a:r>
            <a:r>
              <a:rPr lang="it-IT" sz="2400" dirty="0"/>
              <a:t>	</a:t>
            </a:r>
          </a:p>
          <a:p>
            <a:pPr marL="800100" lvl="1" indent="-342900">
              <a:buFont typeface="Arial" panose="020B0604020202020204" pitchFamily="34" charset="0"/>
              <a:buChar char="•"/>
            </a:pPr>
            <a:r>
              <a:rPr lang="it-IT" dirty="0"/>
              <a:t>public </a:t>
            </a:r>
            <a:r>
              <a:rPr lang="it-IT" dirty="0" err="1"/>
              <a:t>void</a:t>
            </a:r>
            <a:r>
              <a:rPr lang="it-IT" dirty="0"/>
              <a:t> </a:t>
            </a:r>
            <a:r>
              <a:rPr lang="it-IT" dirty="0" err="1"/>
              <a:t>addServicePackageToServicePackageOrder</a:t>
            </a:r>
            <a:r>
              <a:rPr lang="it-IT" dirty="0"/>
              <a:t>()</a:t>
            </a:r>
          </a:p>
          <a:p>
            <a:pPr marL="800100" lvl="1" indent="-342900">
              <a:buFont typeface="Arial" panose="020B0604020202020204" pitchFamily="34" charset="0"/>
              <a:buChar char="•"/>
            </a:pPr>
            <a:r>
              <a:rPr lang="it-IT" dirty="0"/>
              <a:t>public </a:t>
            </a:r>
            <a:r>
              <a:rPr lang="it-IT" dirty="0" err="1"/>
              <a:t>void</a:t>
            </a:r>
            <a:r>
              <a:rPr lang="it-IT" dirty="0"/>
              <a:t> </a:t>
            </a:r>
            <a:r>
              <a:rPr lang="it-IT" dirty="0" err="1"/>
              <a:t>resetServicePackageOrder</a:t>
            </a:r>
            <a:r>
              <a:rPr lang="it-IT" dirty="0"/>
              <a:t>()</a:t>
            </a:r>
          </a:p>
          <a:p>
            <a:pPr marL="800100" lvl="1" indent="-342900">
              <a:buFont typeface="Arial" panose="020B0604020202020204" pitchFamily="34" charset="0"/>
              <a:buChar char="•"/>
            </a:pPr>
            <a:r>
              <a:rPr lang="it-IT" dirty="0"/>
              <a:t>public </a:t>
            </a:r>
            <a:r>
              <a:rPr lang="it-IT" dirty="0" err="1"/>
              <a:t>boolean</a:t>
            </a:r>
            <a:r>
              <a:rPr lang="it-IT" dirty="0"/>
              <a:t> </a:t>
            </a:r>
            <a:r>
              <a:rPr lang="it-IT" dirty="0" err="1"/>
              <a:t>isServicePackageAlreadySelected</a:t>
            </a:r>
            <a:r>
              <a:rPr lang="it-IT" dirty="0"/>
              <a:t>()</a:t>
            </a:r>
          </a:p>
          <a:p>
            <a:pPr marL="800100" lvl="1" indent="-342900">
              <a:buFont typeface="Arial" panose="020B0604020202020204" pitchFamily="34" charset="0"/>
              <a:buChar char="•"/>
            </a:pPr>
            <a:r>
              <a:rPr lang="it-IT" dirty="0"/>
              <a:t>public </a:t>
            </a:r>
            <a:r>
              <a:rPr lang="it-IT" dirty="0" err="1"/>
              <a:t>ServicePackageOrder</a:t>
            </a:r>
            <a:r>
              <a:rPr lang="it-IT" dirty="0"/>
              <a:t> </a:t>
            </a:r>
            <a:r>
              <a:rPr lang="it-IT" dirty="0" err="1"/>
              <a:t>addSelectedItemsToServicePackageOrder</a:t>
            </a:r>
            <a:r>
              <a:rPr lang="it-IT" dirty="0"/>
              <a:t>()</a:t>
            </a:r>
          </a:p>
          <a:p>
            <a:pPr marL="800100" lvl="1" indent="-342900">
              <a:buFont typeface="Arial" panose="020B0604020202020204" pitchFamily="34" charset="0"/>
              <a:buChar char="•"/>
            </a:pPr>
            <a:r>
              <a:rPr lang="it-IT" dirty="0"/>
              <a:t>public </a:t>
            </a:r>
            <a:r>
              <a:rPr lang="it-IT" dirty="0" err="1"/>
              <a:t>ServicePackageOrder</a:t>
            </a:r>
            <a:r>
              <a:rPr lang="it-IT" dirty="0"/>
              <a:t> </a:t>
            </a:r>
            <a:r>
              <a:rPr lang="it-IT" dirty="0" err="1"/>
              <a:t>getServicePackageOrder</a:t>
            </a:r>
            <a:r>
              <a:rPr lang="it-IT" dirty="0"/>
              <a:t>()</a:t>
            </a:r>
          </a:p>
          <a:p>
            <a:pPr lvl="1"/>
            <a:endParaRPr lang="it-IT" dirty="0"/>
          </a:p>
          <a:p>
            <a:pPr marL="342900" indent="-342900">
              <a:buFont typeface="Arial" panose="020B0604020202020204" pitchFamily="34" charset="0"/>
              <a:buChar char="•"/>
            </a:pPr>
            <a:r>
              <a:rPr lang="it-IT" sz="2400" dirty="0" err="1"/>
              <a:t>OrderManagerService</a:t>
            </a:r>
            <a:endParaRPr lang="it-IT" sz="2400" dirty="0"/>
          </a:p>
          <a:p>
            <a:pPr marL="800100" lvl="1" indent="-342900">
              <a:buFont typeface="Arial" panose="020B0604020202020204" pitchFamily="34" charset="0"/>
              <a:buChar char="•"/>
            </a:pPr>
            <a:r>
              <a:rPr lang="it-IT" dirty="0"/>
              <a:t>public </a:t>
            </a:r>
            <a:r>
              <a:rPr lang="it-IT" dirty="0" err="1"/>
              <a:t>boolean</a:t>
            </a:r>
            <a:r>
              <a:rPr lang="it-IT" dirty="0"/>
              <a:t> </a:t>
            </a:r>
            <a:r>
              <a:rPr lang="it-IT" dirty="0" err="1"/>
              <a:t>createOrderAndAlert</a:t>
            </a:r>
            <a:r>
              <a:rPr lang="it-IT" dirty="0"/>
              <a:t>()</a:t>
            </a:r>
          </a:p>
          <a:p>
            <a:pPr marL="800100" lvl="1" indent="-342900">
              <a:buFont typeface="Arial" panose="020B0604020202020204" pitchFamily="34" charset="0"/>
              <a:buChar char="•"/>
            </a:pPr>
            <a:r>
              <a:rPr lang="it-IT" dirty="0"/>
              <a:t>public </a:t>
            </a:r>
            <a:r>
              <a:rPr lang="it-IT" dirty="0" err="1"/>
              <a:t>boolean</a:t>
            </a:r>
            <a:r>
              <a:rPr lang="it-IT" dirty="0"/>
              <a:t> </a:t>
            </a:r>
            <a:r>
              <a:rPr lang="it-IT" dirty="0" err="1"/>
              <a:t>tryPaymentAgainAndAlert</a:t>
            </a:r>
            <a:r>
              <a:rPr lang="it-IT" dirty="0"/>
              <a:t>()</a:t>
            </a:r>
          </a:p>
          <a:p>
            <a:pPr marL="800100" lvl="1" indent="-342900">
              <a:buFont typeface="Arial" panose="020B0604020202020204" pitchFamily="34" charset="0"/>
              <a:buChar char="•"/>
            </a:pPr>
            <a:r>
              <a:rPr lang="it-IT" dirty="0"/>
              <a:t>public </a:t>
            </a:r>
            <a:r>
              <a:rPr lang="it-IT" dirty="0" err="1"/>
              <a:t>UserOrder</a:t>
            </a:r>
            <a:r>
              <a:rPr lang="it-IT" dirty="0"/>
              <a:t> </a:t>
            </a:r>
            <a:r>
              <a:rPr lang="it-IT" dirty="0" err="1"/>
              <a:t>createOrder</a:t>
            </a:r>
            <a:r>
              <a:rPr lang="it-IT" dirty="0"/>
              <a:t>()</a:t>
            </a:r>
          </a:p>
          <a:p>
            <a:pPr marL="800100" lvl="1" indent="-342900">
              <a:buFont typeface="Arial" panose="020B0604020202020204" pitchFamily="34" charset="0"/>
              <a:buChar char="•"/>
            </a:pPr>
            <a:r>
              <a:rPr lang="it-IT" dirty="0"/>
              <a:t>public </a:t>
            </a:r>
            <a:r>
              <a:rPr lang="it-IT" dirty="0" err="1"/>
              <a:t>UserOrder</a:t>
            </a:r>
            <a:r>
              <a:rPr lang="it-IT" dirty="0"/>
              <a:t> </a:t>
            </a:r>
            <a:r>
              <a:rPr lang="it-IT" dirty="0" err="1"/>
              <a:t>tryPaymentAgain</a:t>
            </a:r>
            <a:r>
              <a:rPr lang="it-IT" dirty="0"/>
              <a:t>()</a:t>
            </a:r>
          </a:p>
          <a:p>
            <a:pPr marL="800100" lvl="1" indent="-342900">
              <a:buFont typeface="Arial" panose="020B0604020202020204" pitchFamily="34" charset="0"/>
              <a:buChar char="•"/>
            </a:pPr>
            <a:r>
              <a:rPr lang="it-IT" dirty="0"/>
              <a:t>public </a:t>
            </a:r>
            <a:r>
              <a:rPr lang="it-IT" dirty="0" err="1"/>
              <a:t>void</a:t>
            </a:r>
            <a:r>
              <a:rPr lang="it-IT" dirty="0"/>
              <a:t> </a:t>
            </a:r>
            <a:r>
              <a:rPr lang="it-IT" dirty="0" err="1"/>
              <a:t>createActivationSchedule</a:t>
            </a:r>
            <a:r>
              <a:rPr lang="it-IT" dirty="0"/>
              <a:t>()</a:t>
            </a:r>
          </a:p>
          <a:p>
            <a:pPr marL="800100" lvl="1" indent="-342900">
              <a:buFont typeface="Arial" panose="020B0604020202020204" pitchFamily="34" charset="0"/>
              <a:buChar char="•"/>
            </a:pPr>
            <a:r>
              <a:rPr lang="it-IT" dirty="0"/>
              <a:t>public </a:t>
            </a:r>
            <a:r>
              <a:rPr lang="it-IT" dirty="0" err="1"/>
              <a:t>boolean</a:t>
            </a:r>
            <a:r>
              <a:rPr lang="it-IT" dirty="0"/>
              <a:t> </a:t>
            </a:r>
            <a:r>
              <a:rPr lang="it-IT" dirty="0" err="1"/>
              <a:t>createAlert</a:t>
            </a:r>
            <a:r>
              <a:rPr lang="it-IT" dirty="0"/>
              <a:t>()</a:t>
            </a:r>
          </a:p>
          <a:p>
            <a:pPr marL="800100" lvl="1" indent="-342900">
              <a:buFont typeface="Arial" panose="020B0604020202020204" pitchFamily="34" charset="0"/>
              <a:buChar char="•"/>
            </a:pPr>
            <a:endParaRPr lang="it-IT" dirty="0"/>
          </a:p>
          <a:p>
            <a:pPr lvl="1"/>
            <a:endParaRPr lang="it-IT" dirty="0"/>
          </a:p>
        </p:txBody>
      </p:sp>
    </p:spTree>
    <p:extLst>
      <p:ext uri="{BB962C8B-B14F-4D97-AF65-F5344CB8AC3E}">
        <p14:creationId xmlns:p14="http://schemas.microsoft.com/office/powerpoint/2010/main" val="305752096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473E93-F92F-F141-8C2A-2855B9F2E41E}"/>
              </a:ext>
            </a:extLst>
          </p:cNvPr>
          <p:cNvSpPr>
            <a:spLocks noGrp="1"/>
          </p:cNvSpPr>
          <p:nvPr>
            <p:ph type="ctrTitle"/>
          </p:nvPr>
        </p:nvSpPr>
        <p:spPr>
          <a:xfrm>
            <a:off x="685800" y="2235200"/>
            <a:ext cx="7772400" cy="2387600"/>
          </a:xfrm>
        </p:spPr>
        <p:txBody>
          <a:bodyPr anchor="ctr">
            <a:normAutofit/>
          </a:bodyPr>
          <a:lstStyle/>
          <a:p>
            <a:r>
              <a:rPr lang="it-IT" dirty="0">
                <a:latin typeface="Graphik" panose="020B0503030202060203" pitchFamily="34" charset="77"/>
                <a:cs typeface="Geeza Pro" panose="02000400000000000000" pitchFamily="2" charset="-78"/>
              </a:rPr>
              <a:t>UML SEQUENCE DIAGRAMS</a:t>
            </a:r>
          </a:p>
        </p:txBody>
      </p:sp>
    </p:spTree>
    <p:extLst>
      <p:ext uri="{BB962C8B-B14F-4D97-AF65-F5344CB8AC3E}">
        <p14:creationId xmlns:p14="http://schemas.microsoft.com/office/powerpoint/2010/main" val="29237617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8C1A61AA-2426-A640-A987-1FCD746F40A9}"/>
              </a:ext>
            </a:extLst>
          </p:cNvPr>
          <p:cNvSpPr>
            <a:spLocks noGrp="1"/>
          </p:cNvSpPr>
          <p:nvPr>
            <p:ph type="title"/>
          </p:nvPr>
        </p:nvSpPr>
        <p:spPr/>
        <p:txBody>
          <a:bodyPr/>
          <a:lstStyle/>
          <a:p>
            <a:r>
              <a:rPr lang="it-IT" dirty="0"/>
              <a:t>Preliminary information</a:t>
            </a:r>
          </a:p>
        </p:txBody>
      </p:sp>
      <p:sp>
        <p:nvSpPr>
          <p:cNvPr id="5" name="CasellaDiTesto 4">
            <a:extLst>
              <a:ext uri="{FF2B5EF4-FFF2-40B4-BE49-F238E27FC236}">
                <a16:creationId xmlns:a16="http://schemas.microsoft.com/office/drawing/2014/main" id="{F82FF8A1-A777-5148-9559-9E7DC4B0314C}"/>
              </a:ext>
            </a:extLst>
          </p:cNvPr>
          <p:cNvSpPr txBox="1"/>
          <p:nvPr/>
        </p:nvSpPr>
        <p:spPr>
          <a:xfrm>
            <a:off x="628650" y="1690689"/>
            <a:ext cx="7886700" cy="4708981"/>
          </a:xfrm>
          <a:prstGeom prst="rect">
            <a:avLst/>
          </a:prstGeom>
          <a:noFill/>
        </p:spPr>
        <p:txBody>
          <a:bodyPr wrap="square" rtlCol="0">
            <a:spAutoFit/>
          </a:bodyPr>
          <a:lstStyle/>
          <a:p>
            <a:r>
              <a:rPr lang="it-IT" sz="1500" dirty="0"/>
              <a:t>In </a:t>
            </a:r>
            <a:r>
              <a:rPr lang="it-IT" sz="1500" dirty="0" err="1"/>
              <a:t>this</a:t>
            </a:r>
            <a:r>
              <a:rPr lang="it-IT" sz="1500" dirty="0"/>
              <a:t> </a:t>
            </a:r>
            <a:r>
              <a:rPr lang="it-IT" sz="1500" dirty="0" err="1"/>
              <a:t>section</a:t>
            </a:r>
            <a:r>
              <a:rPr lang="it-IT" sz="1500" dirty="0"/>
              <a:t>, </a:t>
            </a:r>
            <a:r>
              <a:rPr lang="it-IT" sz="1500" dirty="0" err="1"/>
              <a:t>relevant</a:t>
            </a:r>
            <a:r>
              <a:rPr lang="it-IT" sz="1500" dirty="0"/>
              <a:t> </a:t>
            </a:r>
            <a:r>
              <a:rPr lang="it-IT" sz="1500" dirty="0" err="1"/>
              <a:t>sequences</a:t>
            </a:r>
            <a:r>
              <a:rPr lang="it-IT" sz="1500" dirty="0"/>
              <a:t> of </a:t>
            </a:r>
            <a:r>
              <a:rPr lang="it-IT" sz="1500" dirty="0" err="1"/>
              <a:t>events</a:t>
            </a:r>
            <a:r>
              <a:rPr lang="it-IT" sz="1500" dirty="0"/>
              <a:t> are </a:t>
            </a:r>
            <a:r>
              <a:rPr lang="it-IT" sz="1500" dirty="0" err="1"/>
              <a:t>reported</a:t>
            </a:r>
            <a:r>
              <a:rPr lang="it-IT" sz="1500" dirty="0"/>
              <a:t> by </a:t>
            </a:r>
            <a:r>
              <a:rPr lang="it-IT" sz="1500" dirty="0" err="1"/>
              <a:t>means</a:t>
            </a:r>
            <a:r>
              <a:rPr lang="it-IT" sz="1500" dirty="0"/>
              <a:t> of UML </a:t>
            </a:r>
            <a:r>
              <a:rPr lang="it-IT" sz="1500" dirty="0" err="1"/>
              <a:t>Sequence</a:t>
            </a:r>
            <a:r>
              <a:rPr lang="it-IT" sz="1500" dirty="0"/>
              <a:t> </a:t>
            </a:r>
            <a:r>
              <a:rPr lang="it-IT" sz="1500" dirty="0" err="1"/>
              <a:t>Diagrams</a:t>
            </a:r>
            <a:r>
              <a:rPr lang="it-IT" sz="1500" dirty="0"/>
              <a:t>.</a:t>
            </a:r>
          </a:p>
          <a:p>
            <a:r>
              <a:rPr lang="it-IT" sz="1500" dirty="0"/>
              <a:t>In </a:t>
            </a:r>
            <a:r>
              <a:rPr lang="it-IT" sz="1500" dirty="0" err="1"/>
              <a:t>order</a:t>
            </a:r>
            <a:r>
              <a:rPr lang="it-IT" sz="1500" dirty="0"/>
              <a:t> to </a:t>
            </a:r>
            <a:r>
              <a:rPr lang="it-IT" sz="1500" dirty="0" err="1"/>
              <a:t>give</a:t>
            </a:r>
            <a:r>
              <a:rPr lang="it-IT" sz="1500" dirty="0"/>
              <a:t> a more </a:t>
            </a:r>
            <a:r>
              <a:rPr lang="it-IT" sz="1500" dirty="0" err="1"/>
              <a:t>clear</a:t>
            </a:r>
            <a:r>
              <a:rPr lang="it-IT" sz="1500" dirty="0"/>
              <a:t> and </a:t>
            </a:r>
            <a:r>
              <a:rPr lang="it-IT" sz="1500" dirty="0" err="1"/>
              <a:t>understandable</a:t>
            </a:r>
            <a:r>
              <a:rPr lang="it-IT" sz="1500" dirty="0"/>
              <a:t> </a:t>
            </a:r>
            <a:r>
              <a:rPr lang="it-IT" sz="1500" dirty="0" err="1"/>
              <a:t>overview</a:t>
            </a:r>
            <a:r>
              <a:rPr lang="it-IT" sz="1500" dirty="0"/>
              <a:t>, </a:t>
            </a:r>
            <a:r>
              <a:rPr lang="it-IT" sz="1500" dirty="0" err="1"/>
              <a:t>only</a:t>
            </a:r>
            <a:r>
              <a:rPr lang="it-IT" sz="1500" dirty="0"/>
              <a:t> </a:t>
            </a:r>
            <a:r>
              <a:rPr lang="it-IT" sz="1500" dirty="0" err="1"/>
              <a:t>two</a:t>
            </a:r>
            <a:r>
              <a:rPr lang="it-IT" sz="1500" dirty="0"/>
              <a:t> </a:t>
            </a:r>
            <a:r>
              <a:rPr lang="it-IT" sz="1500" dirty="0" err="1"/>
              <a:t>actors</a:t>
            </a:r>
            <a:r>
              <a:rPr lang="it-IT" sz="1500" dirty="0"/>
              <a:t> are </a:t>
            </a:r>
            <a:r>
              <a:rPr lang="it-IT" sz="1500" dirty="0" err="1"/>
              <a:t>represented</a:t>
            </a:r>
            <a:r>
              <a:rPr lang="it-IT" sz="1500" dirty="0"/>
              <a:t>: </a:t>
            </a:r>
            <a:r>
              <a:rPr lang="it-IT" sz="1500" dirty="0" err="1"/>
              <a:t>one</a:t>
            </a:r>
            <a:r>
              <a:rPr lang="it-IT" sz="1500" dirty="0"/>
              <a:t> client and </a:t>
            </a:r>
            <a:r>
              <a:rPr lang="it-IT" sz="1500" dirty="0" err="1"/>
              <a:t>one</a:t>
            </a:r>
            <a:r>
              <a:rPr lang="it-IT" sz="1500" dirty="0"/>
              <a:t> server. </a:t>
            </a:r>
            <a:r>
              <a:rPr lang="it-IT" sz="1500" dirty="0" err="1"/>
              <a:t>This</a:t>
            </a:r>
            <a:r>
              <a:rPr lang="it-IT" sz="1500" dirty="0"/>
              <a:t> </a:t>
            </a:r>
            <a:r>
              <a:rPr lang="it-IT" sz="1500" dirty="0" err="1"/>
              <a:t>has</a:t>
            </a:r>
            <a:r>
              <a:rPr lang="it-IT" sz="1500" dirty="0"/>
              <a:t> </a:t>
            </a:r>
            <a:r>
              <a:rPr lang="it-IT" sz="1500" dirty="0" err="1"/>
              <a:t>been</a:t>
            </a:r>
            <a:r>
              <a:rPr lang="it-IT" sz="1500" dirty="0"/>
              <a:t> </a:t>
            </a:r>
            <a:r>
              <a:rPr lang="it-IT" sz="1500" dirty="0" err="1"/>
              <a:t>done</a:t>
            </a:r>
            <a:r>
              <a:rPr lang="it-IT" sz="1500" dirty="0"/>
              <a:t> on </a:t>
            </a:r>
            <a:r>
              <a:rPr lang="it-IT" sz="1500" dirty="0" err="1"/>
              <a:t>purpose</a:t>
            </a:r>
            <a:r>
              <a:rPr lang="it-IT" sz="1500" dirty="0"/>
              <a:t>, </a:t>
            </a:r>
            <a:r>
              <a:rPr lang="it-IT" sz="1500" dirty="0" err="1"/>
              <a:t>since</a:t>
            </a:r>
            <a:r>
              <a:rPr lang="it-IT" sz="1500" dirty="0"/>
              <a:t> the </a:t>
            </a:r>
            <a:r>
              <a:rPr lang="it-IT" sz="1500" dirty="0" err="1"/>
              <a:t>quantity</a:t>
            </a:r>
            <a:r>
              <a:rPr lang="it-IT" sz="1500" dirty="0"/>
              <a:t> of </a:t>
            </a:r>
            <a:r>
              <a:rPr lang="it-IT" sz="1500" dirty="0" err="1"/>
              <a:t>backend</a:t>
            </a:r>
            <a:r>
              <a:rPr lang="it-IT" sz="1500" dirty="0"/>
              <a:t> </a:t>
            </a:r>
            <a:r>
              <a:rPr lang="it-IT" sz="1500" dirty="0" err="1"/>
              <a:t>components</a:t>
            </a:r>
            <a:r>
              <a:rPr lang="it-IT" sz="1500" dirty="0"/>
              <a:t> </a:t>
            </a:r>
            <a:r>
              <a:rPr lang="it-IT" sz="1500" dirty="0" err="1"/>
              <a:t>figures</a:t>
            </a:r>
            <a:r>
              <a:rPr lang="it-IT" sz="1500" dirty="0"/>
              <a:t> </a:t>
            </a:r>
            <a:r>
              <a:rPr lang="it-IT" sz="1500" dirty="0" err="1"/>
              <a:t>could</a:t>
            </a:r>
            <a:r>
              <a:rPr lang="it-IT" sz="1500" dirty="0"/>
              <a:t> </a:t>
            </a:r>
            <a:r>
              <a:rPr lang="it-IT" sz="1500" dirty="0" err="1"/>
              <a:t>have</a:t>
            </a:r>
            <a:r>
              <a:rPr lang="it-IT" sz="1500" dirty="0"/>
              <a:t> made the </a:t>
            </a:r>
            <a:r>
              <a:rPr lang="it-IT" sz="1500" dirty="0" err="1"/>
              <a:t>diagrams</a:t>
            </a:r>
            <a:r>
              <a:rPr lang="it-IT" sz="1500" dirty="0"/>
              <a:t> </a:t>
            </a:r>
            <a:r>
              <a:rPr lang="it-IT" sz="1500" dirty="0" err="1"/>
              <a:t>unreadable</a:t>
            </a:r>
            <a:r>
              <a:rPr lang="it-IT" sz="1500" dirty="0"/>
              <a:t>.</a:t>
            </a:r>
          </a:p>
          <a:p>
            <a:endParaRPr lang="it-IT" sz="1500" dirty="0"/>
          </a:p>
          <a:p>
            <a:r>
              <a:rPr lang="it-IT" sz="1500" dirty="0"/>
              <a:t>Method </a:t>
            </a:r>
            <a:r>
              <a:rPr lang="it-IT" sz="1500" dirty="0" err="1"/>
              <a:t>calls</a:t>
            </a:r>
            <a:r>
              <a:rPr lang="it-IT" sz="1500" dirty="0"/>
              <a:t> on </a:t>
            </a:r>
            <a:r>
              <a:rPr lang="it-IT" sz="1500" dirty="0" err="1"/>
              <a:t>arrows</a:t>
            </a:r>
            <a:r>
              <a:rPr lang="it-IT" sz="1500" dirty="0"/>
              <a:t> do </a:t>
            </a:r>
            <a:r>
              <a:rPr lang="it-IT" sz="1500" dirty="0" err="1"/>
              <a:t>not</a:t>
            </a:r>
            <a:r>
              <a:rPr lang="it-IT" sz="1500" dirty="0"/>
              <a:t> </a:t>
            </a:r>
            <a:r>
              <a:rPr lang="it-IT" sz="1500" dirty="0" err="1"/>
              <a:t>respect</a:t>
            </a:r>
            <a:r>
              <a:rPr lang="it-IT" sz="1500" dirty="0"/>
              <a:t> </a:t>
            </a:r>
            <a:r>
              <a:rPr lang="it-IT" sz="1500" dirty="0" err="1"/>
              <a:t>their</a:t>
            </a:r>
            <a:r>
              <a:rPr lang="it-IT" sz="1500" dirty="0"/>
              <a:t> </a:t>
            </a:r>
            <a:r>
              <a:rPr lang="it-IT" sz="1500" dirty="0" err="1"/>
              <a:t>real</a:t>
            </a:r>
            <a:r>
              <a:rPr lang="it-IT" sz="1500" dirty="0"/>
              <a:t> </a:t>
            </a:r>
            <a:r>
              <a:rPr lang="it-IT" sz="1500" dirty="0" err="1"/>
              <a:t>implementation</a:t>
            </a:r>
            <a:r>
              <a:rPr lang="it-IT" sz="1500" dirty="0"/>
              <a:t> </a:t>
            </a:r>
            <a:r>
              <a:rPr lang="it-IT" sz="1500" dirty="0" err="1"/>
              <a:t>name</a:t>
            </a:r>
            <a:r>
              <a:rPr lang="it-IT" sz="1500" dirty="0"/>
              <a:t>: </a:t>
            </a:r>
            <a:r>
              <a:rPr lang="it-IT" sz="1500" dirty="0" err="1"/>
              <a:t>also</a:t>
            </a:r>
            <a:r>
              <a:rPr lang="it-IT" sz="1500" dirty="0"/>
              <a:t> </a:t>
            </a:r>
            <a:r>
              <a:rPr lang="it-IT" sz="1500" dirty="0" err="1"/>
              <a:t>this</a:t>
            </a:r>
            <a:r>
              <a:rPr lang="it-IT" sz="1500" dirty="0"/>
              <a:t> </a:t>
            </a:r>
            <a:r>
              <a:rPr lang="it-IT" sz="1500" dirty="0" err="1"/>
              <a:t>has</a:t>
            </a:r>
            <a:r>
              <a:rPr lang="it-IT" sz="1500" dirty="0"/>
              <a:t> </a:t>
            </a:r>
            <a:r>
              <a:rPr lang="it-IT" sz="1500" dirty="0" err="1"/>
              <a:t>been</a:t>
            </a:r>
            <a:r>
              <a:rPr lang="it-IT" sz="1500" dirty="0"/>
              <a:t> </a:t>
            </a:r>
            <a:r>
              <a:rPr lang="it-IT" sz="1500" dirty="0" err="1"/>
              <a:t>done</a:t>
            </a:r>
            <a:r>
              <a:rPr lang="it-IT" sz="1500" dirty="0"/>
              <a:t> with the sole </a:t>
            </a:r>
            <a:r>
              <a:rPr lang="it-IT" sz="1500" dirty="0" err="1"/>
              <a:t>purpose</a:t>
            </a:r>
            <a:r>
              <a:rPr lang="it-IT" sz="1500" dirty="0"/>
              <a:t> of </a:t>
            </a:r>
            <a:r>
              <a:rPr lang="it-IT" sz="1500" dirty="0" err="1"/>
              <a:t>making</a:t>
            </a:r>
            <a:r>
              <a:rPr lang="it-IT" sz="1500" dirty="0"/>
              <a:t> more </a:t>
            </a:r>
            <a:r>
              <a:rPr lang="it-IT" sz="1500" dirty="0" err="1"/>
              <a:t>readable</a:t>
            </a:r>
            <a:r>
              <a:rPr lang="it-IT" sz="1500" dirty="0"/>
              <a:t> and easy to </a:t>
            </a:r>
            <a:r>
              <a:rPr lang="it-IT" sz="1500" dirty="0" err="1"/>
              <a:t>understand</a:t>
            </a:r>
            <a:r>
              <a:rPr lang="it-IT" sz="1500" dirty="0"/>
              <a:t> </a:t>
            </a:r>
            <a:r>
              <a:rPr lang="it-IT" sz="1500" dirty="0" err="1"/>
              <a:t>diagrams</a:t>
            </a:r>
            <a:r>
              <a:rPr lang="it-IT" sz="1500" dirty="0"/>
              <a:t>.</a:t>
            </a:r>
          </a:p>
          <a:p>
            <a:endParaRPr lang="it-IT" sz="1500" dirty="0"/>
          </a:p>
          <a:p>
            <a:r>
              <a:rPr lang="it-IT" sz="1500" dirty="0"/>
              <a:t>For </a:t>
            </a:r>
            <a:r>
              <a:rPr lang="it-IT" sz="1500" dirty="0" err="1"/>
              <a:t>brevity</a:t>
            </a:r>
            <a:r>
              <a:rPr lang="it-IT" sz="1500" dirty="0"/>
              <a:t>, </a:t>
            </a:r>
            <a:r>
              <a:rPr lang="it-IT" sz="1500" dirty="0" err="1"/>
              <a:t>only</a:t>
            </a:r>
            <a:r>
              <a:rPr lang="it-IT" sz="1500" dirty="0"/>
              <a:t> the </a:t>
            </a:r>
            <a:r>
              <a:rPr lang="it-IT" sz="1500" dirty="0" err="1"/>
              <a:t>main</a:t>
            </a:r>
            <a:r>
              <a:rPr lang="it-IT" sz="1500" dirty="0"/>
              <a:t> </a:t>
            </a:r>
            <a:r>
              <a:rPr lang="it-IT" sz="1500" dirty="0" err="1"/>
              <a:t>backend</a:t>
            </a:r>
            <a:r>
              <a:rPr lang="it-IT" sz="1500" dirty="0"/>
              <a:t> </a:t>
            </a:r>
            <a:r>
              <a:rPr lang="it-IT" sz="1500" dirty="0" err="1"/>
              <a:t>steps</a:t>
            </a:r>
            <a:r>
              <a:rPr lang="it-IT" sz="1500" dirty="0"/>
              <a:t> are </a:t>
            </a:r>
            <a:r>
              <a:rPr lang="it-IT" sz="1500" dirty="0" err="1"/>
              <a:t>reported</a:t>
            </a:r>
            <a:r>
              <a:rPr lang="it-IT" sz="1500" dirty="0"/>
              <a:t> (</a:t>
            </a:r>
            <a:r>
              <a:rPr lang="it-IT" sz="1500" dirty="0" err="1"/>
              <a:t>storing</a:t>
            </a:r>
            <a:r>
              <a:rPr lang="it-IT" sz="1500" dirty="0"/>
              <a:t> and </a:t>
            </a:r>
            <a:r>
              <a:rPr lang="it-IT" sz="1500" dirty="0" err="1"/>
              <a:t>fetching</a:t>
            </a:r>
            <a:r>
              <a:rPr lang="it-IT" sz="1500" dirty="0"/>
              <a:t> from the database </a:t>
            </a:r>
            <a:r>
              <a:rPr lang="it-IT" sz="1500" dirty="0" err="1"/>
              <a:t>is</a:t>
            </a:r>
            <a:r>
              <a:rPr lang="it-IT" sz="1500" dirty="0"/>
              <a:t> </a:t>
            </a:r>
            <a:r>
              <a:rPr lang="it-IT" sz="1500" dirty="0" err="1"/>
              <a:t>implicitly</a:t>
            </a:r>
            <a:r>
              <a:rPr lang="it-IT" sz="1500" dirty="0"/>
              <a:t> </a:t>
            </a:r>
            <a:r>
              <a:rPr lang="it-IT" sz="1500" dirty="0" err="1"/>
              <a:t>done</a:t>
            </a:r>
            <a:r>
              <a:rPr lang="it-IT" sz="1500" dirty="0"/>
              <a:t> </a:t>
            </a:r>
            <a:r>
              <a:rPr lang="it-IT" sz="1500" dirty="0" err="1"/>
              <a:t>but</a:t>
            </a:r>
            <a:r>
              <a:rPr lang="it-IT" sz="1500" dirty="0"/>
              <a:t> </a:t>
            </a:r>
            <a:r>
              <a:rPr lang="it-IT" sz="1500" dirty="0" err="1"/>
              <a:t>rarely</a:t>
            </a:r>
            <a:r>
              <a:rPr lang="it-IT" sz="1500" dirty="0"/>
              <a:t> </a:t>
            </a:r>
            <a:r>
              <a:rPr lang="it-IT" sz="1500" dirty="0" err="1"/>
              <a:t>reported</a:t>
            </a:r>
            <a:r>
              <a:rPr lang="it-IT" sz="1500" dirty="0"/>
              <a:t>).</a:t>
            </a:r>
          </a:p>
          <a:p>
            <a:r>
              <a:rPr lang="it-IT" sz="1500" dirty="0"/>
              <a:t>For </a:t>
            </a:r>
            <a:r>
              <a:rPr lang="it-IT" sz="1500" dirty="0" err="1"/>
              <a:t>instance</a:t>
            </a:r>
            <a:r>
              <a:rPr lang="it-IT" sz="1500" dirty="0"/>
              <a:t>, in the </a:t>
            </a:r>
            <a:r>
              <a:rPr lang="it-IT" sz="1500" dirty="0" err="1"/>
              <a:t>purchase</a:t>
            </a:r>
            <a:r>
              <a:rPr lang="it-IT" sz="1500" dirty="0"/>
              <a:t> </a:t>
            </a:r>
            <a:r>
              <a:rPr lang="it-IT" sz="1500" dirty="0" err="1"/>
              <a:t>Sequence</a:t>
            </a:r>
            <a:r>
              <a:rPr lang="it-IT" sz="1500" dirty="0"/>
              <a:t> </a:t>
            </a:r>
            <a:r>
              <a:rPr lang="it-IT" sz="1500" dirty="0" err="1"/>
              <a:t>Diagram</a:t>
            </a:r>
            <a:r>
              <a:rPr lang="it-IT" sz="1500" dirty="0"/>
              <a:t>, the </a:t>
            </a:r>
            <a:r>
              <a:rPr lang="it-IT" sz="1500" dirty="0" err="1"/>
              <a:t>operations</a:t>
            </a:r>
            <a:r>
              <a:rPr lang="it-IT" sz="1500" dirty="0"/>
              <a:t> of </a:t>
            </a:r>
            <a:r>
              <a:rPr lang="it-IT" sz="1500" dirty="0" err="1"/>
              <a:t>creating</a:t>
            </a:r>
            <a:r>
              <a:rPr lang="it-IT" sz="1500" dirty="0"/>
              <a:t> and </a:t>
            </a:r>
            <a:r>
              <a:rPr lang="it-IT" sz="1500" dirty="0" err="1"/>
              <a:t>storing</a:t>
            </a:r>
            <a:r>
              <a:rPr lang="it-IT" sz="1500" dirty="0"/>
              <a:t> a new </a:t>
            </a:r>
            <a:r>
              <a:rPr lang="it-IT" sz="1500" dirty="0" err="1"/>
              <a:t>order</a:t>
            </a:r>
            <a:r>
              <a:rPr lang="it-IT" sz="1500" dirty="0"/>
              <a:t> are </a:t>
            </a:r>
            <a:r>
              <a:rPr lang="it-IT" sz="1500" dirty="0" err="1"/>
              <a:t>omitted</a:t>
            </a:r>
            <a:r>
              <a:rPr lang="it-IT" sz="1500" dirty="0"/>
              <a:t> due to the </a:t>
            </a:r>
            <a:r>
              <a:rPr lang="it-IT" sz="1500" dirty="0" err="1"/>
              <a:t>excessive</a:t>
            </a:r>
            <a:r>
              <a:rPr lang="it-IT" sz="1500" dirty="0"/>
              <a:t> </a:t>
            </a:r>
            <a:r>
              <a:rPr lang="it-IT" sz="1500" dirty="0" err="1"/>
              <a:t>length</a:t>
            </a:r>
            <a:r>
              <a:rPr lang="it-IT" sz="1500" dirty="0"/>
              <a:t> of the </a:t>
            </a:r>
            <a:r>
              <a:rPr lang="it-IT" sz="1500" dirty="0" err="1"/>
              <a:t>diagram</a:t>
            </a:r>
            <a:r>
              <a:rPr lang="it-IT" sz="1500" dirty="0"/>
              <a:t>.</a:t>
            </a:r>
          </a:p>
          <a:p>
            <a:endParaRPr lang="it-IT" sz="1500" dirty="0"/>
          </a:p>
          <a:p>
            <a:r>
              <a:rPr lang="it-IT" sz="1500" dirty="0" err="1"/>
              <a:t>These</a:t>
            </a:r>
            <a:r>
              <a:rPr lang="it-IT" sz="1500" dirty="0"/>
              <a:t> </a:t>
            </a:r>
            <a:r>
              <a:rPr lang="it-IT" sz="1500" dirty="0" err="1"/>
              <a:t>three</a:t>
            </a:r>
            <a:r>
              <a:rPr lang="it-IT" sz="1500" dirty="0"/>
              <a:t> </a:t>
            </a:r>
            <a:r>
              <a:rPr lang="it-IT" sz="1500" dirty="0" err="1"/>
              <a:t>main</a:t>
            </a:r>
            <a:r>
              <a:rPr lang="it-IT" sz="1500" dirty="0"/>
              <a:t> </a:t>
            </a:r>
            <a:r>
              <a:rPr lang="it-IT" sz="1500" dirty="0" err="1"/>
              <a:t>scenarios</a:t>
            </a:r>
            <a:r>
              <a:rPr lang="it-IT" sz="1500" dirty="0"/>
              <a:t> are </a:t>
            </a:r>
            <a:r>
              <a:rPr lang="it-IT" sz="1500" dirty="0" err="1"/>
              <a:t>presented</a:t>
            </a:r>
            <a:r>
              <a:rPr lang="it-IT" sz="1500" dirty="0"/>
              <a:t> in the </a:t>
            </a:r>
            <a:r>
              <a:rPr lang="it-IT" sz="1500" dirty="0" err="1"/>
              <a:t>next</a:t>
            </a:r>
            <a:r>
              <a:rPr lang="it-IT" sz="1500" dirty="0"/>
              <a:t> </a:t>
            </a:r>
            <a:r>
              <a:rPr lang="it-IT" sz="1500" dirty="0" err="1"/>
              <a:t>slides</a:t>
            </a:r>
            <a:r>
              <a:rPr lang="it-IT" sz="1500" dirty="0"/>
              <a:t>:</a:t>
            </a:r>
          </a:p>
          <a:p>
            <a:pPr marL="285750" indent="-285750">
              <a:buFont typeface="Arial" panose="020B0604020202020204" pitchFamily="34" charset="0"/>
              <a:buChar char="•"/>
            </a:pPr>
            <a:r>
              <a:rPr lang="it-IT" sz="1500" dirty="0" err="1"/>
              <a:t>Registration</a:t>
            </a:r>
            <a:r>
              <a:rPr lang="it-IT" sz="1500" dirty="0"/>
              <a:t> and </a:t>
            </a:r>
            <a:r>
              <a:rPr lang="it-IT" sz="1500" dirty="0" err="1"/>
              <a:t>subsequent</a:t>
            </a:r>
            <a:r>
              <a:rPr lang="it-IT" sz="1500" dirty="0"/>
              <a:t> login of a </a:t>
            </a:r>
            <a:r>
              <a:rPr lang="it-IT" sz="1500" dirty="0" err="1"/>
              <a:t>user</a:t>
            </a:r>
            <a:r>
              <a:rPr lang="it-IT" sz="1500" dirty="0"/>
              <a:t>.</a:t>
            </a:r>
          </a:p>
          <a:p>
            <a:pPr marL="285750" indent="-285750">
              <a:buFont typeface="Arial" panose="020B0604020202020204" pitchFamily="34" charset="0"/>
              <a:buChar char="•"/>
            </a:pPr>
            <a:r>
              <a:rPr lang="it-IT" sz="1500" dirty="0" err="1"/>
              <a:t>Purchase</a:t>
            </a:r>
            <a:r>
              <a:rPr lang="it-IT" sz="1500" dirty="0"/>
              <a:t> of a service package (in </a:t>
            </a:r>
            <a:r>
              <a:rPr lang="it-IT" sz="1500" dirty="0" err="1"/>
              <a:t>this</a:t>
            </a:r>
            <a:r>
              <a:rPr lang="it-IT" sz="1500" dirty="0"/>
              <a:t> case, </a:t>
            </a:r>
            <a:r>
              <a:rPr lang="it-IT" sz="1500" dirty="0" err="1"/>
              <a:t>we</a:t>
            </a:r>
            <a:r>
              <a:rPr lang="it-IT" sz="1500" dirty="0"/>
              <a:t> assume the </a:t>
            </a:r>
            <a:r>
              <a:rPr lang="it-IT" sz="1500" dirty="0" err="1"/>
              <a:t>user</a:t>
            </a:r>
            <a:r>
              <a:rPr lang="it-IT" sz="1500" dirty="0"/>
              <a:t> </a:t>
            </a:r>
            <a:r>
              <a:rPr lang="it-IT" sz="1500" dirty="0" err="1"/>
              <a:t>performs</a:t>
            </a:r>
            <a:r>
              <a:rPr lang="it-IT" sz="1500" dirty="0"/>
              <a:t> login </a:t>
            </a:r>
            <a:r>
              <a:rPr lang="it-IT" sz="1500" dirty="0" err="1"/>
              <a:t>at</a:t>
            </a:r>
            <a:r>
              <a:rPr lang="it-IT" sz="1500" dirty="0"/>
              <a:t> the </a:t>
            </a:r>
            <a:r>
              <a:rPr lang="it-IT" sz="1500" dirty="0" err="1"/>
              <a:t>beginning</a:t>
            </a:r>
            <a:r>
              <a:rPr lang="it-IT" sz="1500" dirty="0"/>
              <a:t>; the case in </a:t>
            </a:r>
            <a:r>
              <a:rPr lang="it-IT" sz="1500" dirty="0" err="1"/>
              <a:t>which</a:t>
            </a:r>
            <a:r>
              <a:rPr lang="it-IT" sz="1500" dirty="0"/>
              <a:t> the </a:t>
            </a:r>
            <a:r>
              <a:rPr lang="it-IT" sz="1500" dirty="0" err="1"/>
              <a:t>user</a:t>
            </a:r>
            <a:r>
              <a:rPr lang="it-IT" sz="1500" dirty="0"/>
              <a:t> </a:t>
            </a:r>
            <a:r>
              <a:rPr lang="it-IT" sz="1500" dirty="0" err="1"/>
              <a:t>has</a:t>
            </a:r>
            <a:r>
              <a:rPr lang="it-IT" sz="1500" dirty="0"/>
              <a:t> to login </a:t>
            </a:r>
            <a:r>
              <a:rPr lang="it-IT" sz="1500" dirty="0" err="1"/>
              <a:t>before</a:t>
            </a:r>
            <a:r>
              <a:rPr lang="it-IT" sz="1500" dirty="0"/>
              <a:t> the </a:t>
            </a:r>
            <a:r>
              <a:rPr lang="it-IT" sz="1500" dirty="0" err="1"/>
              <a:t>payment</a:t>
            </a:r>
            <a:r>
              <a:rPr lang="it-IT" sz="1500" dirty="0"/>
              <a:t> </a:t>
            </a:r>
            <a:r>
              <a:rPr lang="it-IT" sz="1500" dirty="0" err="1"/>
              <a:t>is</a:t>
            </a:r>
            <a:r>
              <a:rPr lang="it-IT" sz="1500" dirty="0"/>
              <a:t> </a:t>
            </a:r>
            <a:r>
              <a:rPr lang="it-IT" sz="1500" dirty="0" err="1"/>
              <a:t>only</a:t>
            </a:r>
            <a:r>
              <a:rPr lang="it-IT" sz="1500" dirty="0"/>
              <a:t> a </a:t>
            </a:r>
            <a:r>
              <a:rPr lang="it-IT" sz="1500" dirty="0" err="1"/>
              <a:t>simple</a:t>
            </a:r>
            <a:r>
              <a:rPr lang="it-IT" sz="1500" dirty="0"/>
              <a:t> </a:t>
            </a:r>
            <a:r>
              <a:rPr lang="it-IT" sz="1500" dirty="0" err="1"/>
              <a:t>extension</a:t>
            </a:r>
            <a:r>
              <a:rPr lang="it-IT" sz="1500" dirty="0"/>
              <a:t> to </a:t>
            </a:r>
            <a:r>
              <a:rPr lang="it-IT" sz="1500" dirty="0" err="1"/>
              <a:t>this</a:t>
            </a:r>
            <a:r>
              <a:rPr lang="it-IT" sz="1500" dirty="0"/>
              <a:t> case).</a:t>
            </a:r>
          </a:p>
          <a:p>
            <a:pPr marL="285750" indent="-285750">
              <a:buFont typeface="Arial" panose="020B0604020202020204" pitchFamily="34" charset="0"/>
              <a:buChar char="•"/>
            </a:pPr>
            <a:r>
              <a:rPr lang="it-IT" sz="1500" dirty="0" err="1"/>
              <a:t>Creation</a:t>
            </a:r>
            <a:r>
              <a:rPr lang="it-IT" sz="1500" dirty="0"/>
              <a:t> of a service package (</a:t>
            </a:r>
            <a:r>
              <a:rPr lang="it-IT" sz="1500" dirty="0" err="1"/>
              <a:t>here</a:t>
            </a:r>
            <a:r>
              <a:rPr lang="it-IT" sz="1500" dirty="0"/>
              <a:t> </a:t>
            </a:r>
            <a:r>
              <a:rPr lang="it-IT" sz="1500" dirty="0" err="1"/>
              <a:t>we</a:t>
            </a:r>
            <a:r>
              <a:rPr lang="it-IT" sz="1500" dirty="0"/>
              <a:t> assume the </a:t>
            </a:r>
            <a:r>
              <a:rPr lang="it-IT" sz="1500" dirty="0" err="1"/>
              <a:t>employee</a:t>
            </a:r>
            <a:r>
              <a:rPr lang="it-IT" sz="1500" dirty="0"/>
              <a:t> </a:t>
            </a:r>
            <a:r>
              <a:rPr lang="it-IT" sz="1500" dirty="0" err="1"/>
              <a:t>also</a:t>
            </a:r>
            <a:r>
              <a:rPr lang="it-IT" sz="1500" dirty="0"/>
              <a:t> </a:t>
            </a:r>
            <a:r>
              <a:rPr lang="it-IT" sz="1500" dirty="0" err="1"/>
              <a:t>creates</a:t>
            </a:r>
            <a:r>
              <a:rPr lang="it-IT" sz="1500" dirty="0"/>
              <a:t> a mobile </a:t>
            </a:r>
            <a:r>
              <a:rPr lang="it-IT" sz="1500" dirty="0" err="1"/>
              <a:t>phone</a:t>
            </a:r>
            <a:r>
              <a:rPr lang="it-IT" sz="1500" dirty="0"/>
              <a:t> service </a:t>
            </a:r>
            <a:r>
              <a:rPr lang="it-IT" sz="1500" dirty="0" err="1"/>
              <a:t>before</a:t>
            </a:r>
            <a:r>
              <a:rPr lang="it-IT" sz="1500" dirty="0"/>
              <a:t> </a:t>
            </a:r>
            <a:r>
              <a:rPr lang="it-IT" sz="1500" dirty="0" err="1"/>
              <a:t>creating</a:t>
            </a:r>
            <a:r>
              <a:rPr lang="it-IT" sz="1500" dirty="0"/>
              <a:t> the service package </a:t>
            </a:r>
            <a:r>
              <a:rPr lang="it-IT" sz="1500" dirty="0" err="1"/>
              <a:t>itself</a:t>
            </a:r>
            <a:r>
              <a:rPr lang="it-IT" sz="1500" dirty="0"/>
              <a:t>).</a:t>
            </a:r>
          </a:p>
        </p:txBody>
      </p:sp>
    </p:spTree>
    <p:extLst>
      <p:ext uri="{BB962C8B-B14F-4D97-AF65-F5344CB8AC3E}">
        <p14:creationId xmlns:p14="http://schemas.microsoft.com/office/powerpoint/2010/main" val="3980631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473E93-F92F-F141-8C2A-2855B9F2E41E}"/>
              </a:ext>
            </a:extLst>
          </p:cNvPr>
          <p:cNvSpPr>
            <a:spLocks noGrp="1"/>
          </p:cNvSpPr>
          <p:nvPr>
            <p:ph type="ctrTitle"/>
          </p:nvPr>
        </p:nvSpPr>
        <p:spPr>
          <a:xfrm>
            <a:off x="685800" y="2235200"/>
            <a:ext cx="7772400" cy="2387600"/>
          </a:xfrm>
        </p:spPr>
        <p:txBody>
          <a:bodyPr anchor="ctr">
            <a:normAutofit/>
          </a:bodyPr>
          <a:lstStyle/>
          <a:p>
            <a:r>
              <a:rPr lang="it-IT" sz="8000" dirty="0">
                <a:latin typeface="Graphik" panose="020B0503030202060203" pitchFamily="34" charset="77"/>
                <a:cs typeface="Geeza Pro" panose="02000400000000000000" pitchFamily="2" charset="-78"/>
              </a:rPr>
              <a:t>RELATIONAL SQL MODEL</a:t>
            </a:r>
            <a:endParaRPr lang="it-IT" dirty="0">
              <a:latin typeface="Graphik" panose="020B0503030202060203" pitchFamily="34" charset="77"/>
              <a:cs typeface="Geeza Pro" panose="02000400000000000000" pitchFamily="2" charset="-78"/>
            </a:endParaRPr>
          </a:p>
        </p:txBody>
      </p:sp>
    </p:spTree>
    <p:extLst>
      <p:ext uri="{BB962C8B-B14F-4D97-AF65-F5344CB8AC3E}">
        <p14:creationId xmlns:p14="http://schemas.microsoft.com/office/powerpoint/2010/main" val="407062560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473E93-F92F-F141-8C2A-2855B9F2E41E}"/>
              </a:ext>
            </a:extLst>
          </p:cNvPr>
          <p:cNvSpPr>
            <a:spLocks noGrp="1"/>
          </p:cNvSpPr>
          <p:nvPr>
            <p:ph type="ctrTitle"/>
          </p:nvPr>
        </p:nvSpPr>
        <p:spPr>
          <a:xfrm>
            <a:off x="685800" y="2235200"/>
            <a:ext cx="7772400" cy="2387600"/>
          </a:xfrm>
        </p:spPr>
        <p:txBody>
          <a:bodyPr anchor="ctr">
            <a:normAutofit fontScale="90000"/>
          </a:bodyPr>
          <a:lstStyle/>
          <a:p>
            <a:r>
              <a:rPr lang="it-IT" dirty="0" err="1">
                <a:latin typeface="Graphik" panose="020B0503030202060203" pitchFamily="34" charset="77"/>
                <a:cs typeface="Geeza Pro" panose="02000400000000000000" pitchFamily="2" charset="-78"/>
              </a:rPr>
              <a:t>Registration</a:t>
            </a:r>
            <a:r>
              <a:rPr lang="it-IT" dirty="0">
                <a:latin typeface="Graphik" panose="020B0503030202060203" pitchFamily="34" charset="77"/>
                <a:cs typeface="Geeza Pro" panose="02000400000000000000" pitchFamily="2" charset="-78"/>
              </a:rPr>
              <a:t> and </a:t>
            </a:r>
            <a:r>
              <a:rPr lang="it-IT" dirty="0" err="1">
                <a:latin typeface="Graphik" panose="020B0503030202060203" pitchFamily="34" charset="77"/>
                <a:cs typeface="Geeza Pro" panose="02000400000000000000" pitchFamily="2" charset="-78"/>
              </a:rPr>
              <a:t>subsequent</a:t>
            </a:r>
            <a:r>
              <a:rPr lang="it-IT" dirty="0">
                <a:latin typeface="Graphik" panose="020B0503030202060203" pitchFamily="34" charset="77"/>
                <a:cs typeface="Geeza Pro" panose="02000400000000000000" pitchFamily="2" charset="-78"/>
              </a:rPr>
              <a:t> login of a </a:t>
            </a:r>
            <a:r>
              <a:rPr lang="it-IT" dirty="0" err="1">
                <a:latin typeface="Graphik" panose="020B0503030202060203" pitchFamily="34" charset="77"/>
                <a:cs typeface="Geeza Pro" panose="02000400000000000000" pitchFamily="2" charset="-78"/>
              </a:rPr>
              <a:t>user</a:t>
            </a:r>
            <a:endParaRPr lang="it-IT" dirty="0">
              <a:latin typeface="Graphik" panose="020B0503030202060203" pitchFamily="34" charset="77"/>
              <a:cs typeface="Geeza Pro" panose="02000400000000000000" pitchFamily="2" charset="-78"/>
            </a:endParaRPr>
          </a:p>
        </p:txBody>
      </p:sp>
    </p:spTree>
    <p:extLst>
      <p:ext uri="{BB962C8B-B14F-4D97-AF65-F5344CB8AC3E}">
        <p14:creationId xmlns:p14="http://schemas.microsoft.com/office/powerpoint/2010/main" val="390027788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lemento grafico 4">
            <a:extLst>
              <a:ext uri="{FF2B5EF4-FFF2-40B4-BE49-F238E27FC236}">
                <a16:creationId xmlns:a16="http://schemas.microsoft.com/office/drawing/2014/main" id="{C5261ACA-057A-BA4A-8639-0FE9FE627A7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658867" y="275181"/>
            <a:ext cx="5826266" cy="6307638"/>
          </a:xfrm>
          <a:prstGeom prst="rect">
            <a:avLst/>
          </a:prstGeom>
        </p:spPr>
      </p:pic>
    </p:spTree>
    <p:extLst>
      <p:ext uri="{BB962C8B-B14F-4D97-AF65-F5344CB8AC3E}">
        <p14:creationId xmlns:p14="http://schemas.microsoft.com/office/powerpoint/2010/main" val="151714818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473E93-F92F-F141-8C2A-2855B9F2E41E}"/>
              </a:ext>
            </a:extLst>
          </p:cNvPr>
          <p:cNvSpPr>
            <a:spLocks noGrp="1"/>
          </p:cNvSpPr>
          <p:nvPr>
            <p:ph type="ctrTitle"/>
          </p:nvPr>
        </p:nvSpPr>
        <p:spPr>
          <a:xfrm>
            <a:off x="685800" y="2235200"/>
            <a:ext cx="7772400" cy="2387600"/>
          </a:xfrm>
        </p:spPr>
        <p:txBody>
          <a:bodyPr anchor="ctr">
            <a:normAutofit/>
          </a:bodyPr>
          <a:lstStyle/>
          <a:p>
            <a:r>
              <a:rPr lang="it-IT" dirty="0" err="1">
                <a:latin typeface="Graphik" panose="020B0503030202060203" pitchFamily="34" charset="77"/>
                <a:cs typeface="Geeza Pro" panose="02000400000000000000" pitchFamily="2" charset="-78"/>
              </a:rPr>
              <a:t>Purchase</a:t>
            </a:r>
            <a:r>
              <a:rPr lang="it-IT" dirty="0">
                <a:latin typeface="Graphik" panose="020B0503030202060203" pitchFamily="34" charset="77"/>
                <a:cs typeface="Geeza Pro" panose="02000400000000000000" pitchFamily="2" charset="-78"/>
              </a:rPr>
              <a:t> of a Service Package</a:t>
            </a:r>
          </a:p>
        </p:txBody>
      </p:sp>
    </p:spTree>
    <p:extLst>
      <p:ext uri="{BB962C8B-B14F-4D97-AF65-F5344CB8AC3E}">
        <p14:creationId xmlns:p14="http://schemas.microsoft.com/office/powerpoint/2010/main" val="267631927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lemento grafico 4">
            <a:extLst>
              <a:ext uri="{FF2B5EF4-FFF2-40B4-BE49-F238E27FC236}">
                <a16:creationId xmlns:a16="http://schemas.microsoft.com/office/drawing/2014/main" id="{F6655C90-EFA9-FD4D-B9B4-006FDF8B121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98535" y="129473"/>
            <a:ext cx="4346931" cy="6599055"/>
          </a:xfrm>
          <a:prstGeom prst="rect">
            <a:avLst/>
          </a:prstGeom>
        </p:spPr>
      </p:pic>
    </p:spTree>
    <p:extLst>
      <p:ext uri="{BB962C8B-B14F-4D97-AF65-F5344CB8AC3E}">
        <p14:creationId xmlns:p14="http://schemas.microsoft.com/office/powerpoint/2010/main" val="79039190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473E93-F92F-F141-8C2A-2855B9F2E41E}"/>
              </a:ext>
            </a:extLst>
          </p:cNvPr>
          <p:cNvSpPr>
            <a:spLocks noGrp="1"/>
          </p:cNvSpPr>
          <p:nvPr>
            <p:ph type="ctrTitle"/>
          </p:nvPr>
        </p:nvSpPr>
        <p:spPr>
          <a:xfrm>
            <a:off x="685800" y="2235200"/>
            <a:ext cx="7772400" cy="2387600"/>
          </a:xfrm>
        </p:spPr>
        <p:txBody>
          <a:bodyPr anchor="ctr">
            <a:normAutofit/>
          </a:bodyPr>
          <a:lstStyle/>
          <a:p>
            <a:r>
              <a:rPr lang="it-IT" dirty="0" err="1">
                <a:latin typeface="Graphik" panose="020B0503030202060203" pitchFamily="34" charset="77"/>
                <a:cs typeface="Geeza Pro" panose="02000400000000000000" pitchFamily="2" charset="-78"/>
              </a:rPr>
              <a:t>Creation</a:t>
            </a:r>
            <a:r>
              <a:rPr lang="it-IT" dirty="0">
                <a:latin typeface="Graphik" panose="020B0503030202060203" pitchFamily="34" charset="77"/>
                <a:cs typeface="Geeza Pro" panose="02000400000000000000" pitchFamily="2" charset="-78"/>
              </a:rPr>
              <a:t> of a Service Package</a:t>
            </a:r>
          </a:p>
        </p:txBody>
      </p:sp>
    </p:spTree>
    <p:extLst>
      <p:ext uri="{BB962C8B-B14F-4D97-AF65-F5344CB8AC3E}">
        <p14:creationId xmlns:p14="http://schemas.microsoft.com/office/powerpoint/2010/main" val="357263931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lemento grafico 4">
            <a:extLst>
              <a:ext uri="{FF2B5EF4-FFF2-40B4-BE49-F238E27FC236}">
                <a16:creationId xmlns:a16="http://schemas.microsoft.com/office/drawing/2014/main" id="{2463FAE6-CA27-E749-A3E2-58BC9D17AC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53077" y="268542"/>
            <a:ext cx="5437847" cy="6320916"/>
          </a:xfrm>
          <a:prstGeom prst="rect">
            <a:avLst/>
          </a:prstGeom>
        </p:spPr>
      </p:pic>
    </p:spTree>
    <p:extLst>
      <p:ext uri="{BB962C8B-B14F-4D97-AF65-F5344CB8AC3E}">
        <p14:creationId xmlns:p14="http://schemas.microsoft.com/office/powerpoint/2010/main" val="3360134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8C1A61AA-2426-A640-A987-1FCD746F40A9}"/>
              </a:ext>
            </a:extLst>
          </p:cNvPr>
          <p:cNvSpPr>
            <a:spLocks noGrp="1"/>
          </p:cNvSpPr>
          <p:nvPr>
            <p:ph type="title"/>
          </p:nvPr>
        </p:nvSpPr>
        <p:spPr/>
        <p:txBody>
          <a:bodyPr/>
          <a:lstStyle/>
          <a:p>
            <a:r>
              <a:rPr lang="it-IT" dirty="0"/>
              <a:t>User</a:t>
            </a:r>
          </a:p>
        </p:txBody>
      </p:sp>
      <p:sp>
        <p:nvSpPr>
          <p:cNvPr id="5" name="CasellaDiTesto 4">
            <a:extLst>
              <a:ext uri="{FF2B5EF4-FFF2-40B4-BE49-F238E27FC236}">
                <a16:creationId xmlns:a16="http://schemas.microsoft.com/office/drawing/2014/main" id="{F82FF8A1-A777-5148-9559-9E7DC4B0314C}"/>
              </a:ext>
            </a:extLst>
          </p:cNvPr>
          <p:cNvSpPr txBox="1"/>
          <p:nvPr/>
        </p:nvSpPr>
        <p:spPr>
          <a:xfrm>
            <a:off x="628650" y="1690689"/>
            <a:ext cx="7886700" cy="2862322"/>
          </a:xfrm>
          <a:prstGeom prst="rect">
            <a:avLst/>
          </a:prstGeom>
          <a:noFill/>
        </p:spPr>
        <p:txBody>
          <a:bodyPr wrap="square" rtlCol="0">
            <a:spAutoFit/>
          </a:bodyPr>
          <a:lstStyle/>
          <a:p>
            <a:r>
              <a:rPr lang="it-IT" dirty="0">
                <a:latin typeface="Courier" pitchFamily="2" charset="0"/>
              </a:rPr>
              <a:t>CREATE TABLE User</a:t>
            </a:r>
          </a:p>
          <a:p>
            <a:r>
              <a:rPr lang="it-IT" dirty="0">
                <a:latin typeface="Courier" pitchFamily="2" charset="0"/>
              </a:rPr>
              <a:t>(</a:t>
            </a:r>
          </a:p>
          <a:p>
            <a:r>
              <a:rPr lang="it-IT" dirty="0">
                <a:latin typeface="Courier" pitchFamily="2" charset="0"/>
              </a:rPr>
              <a:t>  username VARCHAR(255) NOT NULL,</a:t>
            </a:r>
          </a:p>
          <a:p>
            <a:r>
              <a:rPr lang="it-IT" dirty="0">
                <a:latin typeface="Courier" pitchFamily="2" charset="0"/>
              </a:rPr>
              <a:t>  password VARCHAR(255) NOT NULL,</a:t>
            </a:r>
          </a:p>
          <a:p>
            <a:r>
              <a:rPr lang="it-IT" dirty="0">
                <a:latin typeface="Courier" pitchFamily="2" charset="0"/>
              </a:rPr>
              <a:t>  email VARCHAR(255) NOT NULL,</a:t>
            </a:r>
          </a:p>
          <a:p>
            <a:r>
              <a:rPr lang="it-IT" dirty="0">
                <a:latin typeface="Courier" pitchFamily="2" charset="0"/>
              </a:rPr>
              <a:t>  </a:t>
            </a:r>
            <a:r>
              <a:rPr lang="it-IT" dirty="0" err="1">
                <a:latin typeface="Courier" pitchFamily="2" charset="0"/>
              </a:rPr>
              <a:t>isInsolvent</a:t>
            </a:r>
            <a:r>
              <a:rPr lang="it-IT" dirty="0">
                <a:latin typeface="Courier" pitchFamily="2" charset="0"/>
              </a:rPr>
              <a:t> TINYINT(1) NOT NULL,</a:t>
            </a:r>
          </a:p>
          <a:p>
            <a:r>
              <a:rPr lang="it-IT" dirty="0">
                <a:latin typeface="Courier" pitchFamily="2" charset="0"/>
              </a:rPr>
              <a:t>  </a:t>
            </a:r>
            <a:r>
              <a:rPr lang="it-IT" dirty="0" err="1">
                <a:latin typeface="Courier" pitchFamily="2" charset="0"/>
              </a:rPr>
              <a:t>failedPayments</a:t>
            </a:r>
            <a:r>
              <a:rPr lang="it-IT" dirty="0">
                <a:latin typeface="Courier" pitchFamily="2" charset="0"/>
              </a:rPr>
              <a:t> TINYINT(1) NOT NULL,</a:t>
            </a:r>
          </a:p>
          <a:p>
            <a:r>
              <a:rPr lang="it-IT" dirty="0">
                <a:latin typeface="Courier" pitchFamily="2" charset="0"/>
              </a:rPr>
              <a:t>  </a:t>
            </a:r>
            <a:r>
              <a:rPr lang="it-IT" dirty="0" err="1">
                <a:latin typeface="Courier" pitchFamily="2" charset="0"/>
              </a:rPr>
              <a:t>failsToAlert</a:t>
            </a:r>
            <a:r>
              <a:rPr lang="it-IT">
                <a:latin typeface="Courier" pitchFamily="2" charset="0"/>
              </a:rPr>
              <a:t> </a:t>
            </a:r>
            <a:r>
              <a:rPr lang="it-IT" dirty="0">
                <a:latin typeface="Courier" pitchFamily="2" charset="0"/>
              </a:rPr>
              <a:t>TINYINT(</a:t>
            </a:r>
            <a:r>
              <a:rPr lang="it-IT">
                <a:latin typeface="Courier" pitchFamily="2" charset="0"/>
              </a:rPr>
              <a:t>1) NOT NULL,</a:t>
            </a:r>
            <a:endParaRPr lang="it-IT" dirty="0">
              <a:latin typeface="Courier" pitchFamily="2" charset="0"/>
            </a:endParaRPr>
          </a:p>
          <a:p>
            <a:r>
              <a:rPr lang="it-IT" dirty="0">
                <a:latin typeface="Courier" pitchFamily="2" charset="0"/>
              </a:rPr>
              <a:t>  PRIMARY KEY (username)</a:t>
            </a:r>
          </a:p>
          <a:p>
            <a:r>
              <a:rPr lang="it-IT" dirty="0">
                <a:latin typeface="Courier" pitchFamily="2" charset="0"/>
              </a:rPr>
              <a:t>);</a:t>
            </a:r>
          </a:p>
        </p:txBody>
      </p:sp>
    </p:spTree>
    <p:extLst>
      <p:ext uri="{BB962C8B-B14F-4D97-AF65-F5344CB8AC3E}">
        <p14:creationId xmlns:p14="http://schemas.microsoft.com/office/powerpoint/2010/main" val="28869659"/>
      </p:ext>
    </p:extLst>
  </p:cSld>
  <p:clrMapOvr>
    <a:masterClrMapping/>
  </p:clrMapOvr>
</p:sld>
</file>

<file path=ppt/theme/theme1.xml><?xml version="1.0" encoding="utf-8"?>
<a:theme xmlns:a="http://schemas.openxmlformats.org/drawingml/2006/main" name="Tema di Office">
  <a:themeElements>
    <a:clrScheme name="Tema di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i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1272</TotalTime>
  <Words>6188</Words>
  <Application>Microsoft Macintosh PowerPoint</Application>
  <PresentationFormat>Presentazione su schermo (4:3)</PresentationFormat>
  <Paragraphs>798</Paragraphs>
  <Slides>85</Slides>
  <Notes>1</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85</vt:i4>
      </vt:variant>
    </vt:vector>
  </HeadingPairs>
  <TitlesOfParts>
    <vt:vector size="91" baseType="lpstr">
      <vt:lpstr>Arial</vt:lpstr>
      <vt:lpstr>Calibri</vt:lpstr>
      <vt:lpstr>Calibri Light</vt:lpstr>
      <vt:lpstr>Courier</vt:lpstr>
      <vt:lpstr>Graphik</vt:lpstr>
      <vt:lpstr>Tema di Office</vt:lpstr>
      <vt:lpstr>TelcoDB</vt:lpstr>
      <vt:lpstr>Index</vt:lpstr>
      <vt:lpstr>PRELIMINARY INFORMATION</vt:lpstr>
      <vt:lpstr>Specifications (in a nutshell)</vt:lpstr>
      <vt:lpstr>Specification interpretation</vt:lpstr>
      <vt:lpstr>ER DIAGRAM</vt:lpstr>
      <vt:lpstr>Presentazione standard di PowerPoint</vt:lpstr>
      <vt:lpstr>RELATIONAL SQL MODEL</vt:lpstr>
      <vt:lpstr>User</vt:lpstr>
      <vt:lpstr>Alert</vt:lpstr>
      <vt:lpstr>Employee</vt:lpstr>
      <vt:lpstr>ServicePackage</vt:lpstr>
      <vt:lpstr>Service</vt:lpstr>
      <vt:lpstr>ValidityPeriod</vt:lpstr>
      <vt:lpstr>OptionalProduct</vt:lpstr>
      <vt:lpstr>UserOrder</vt:lpstr>
      <vt:lpstr>ActivationSchedule</vt:lpstr>
      <vt:lpstr>ServicePackageJTService</vt:lpstr>
      <vt:lpstr>ServicePackageJTValidityPeriod</vt:lpstr>
      <vt:lpstr>ServicePackageJTOptionalProduct</vt:lpstr>
      <vt:lpstr>UserOrderJTOptionalProduct</vt:lpstr>
      <vt:lpstr>ORM Design</vt:lpstr>
      <vt:lpstr>Preliminary information</vt:lpstr>
      <vt:lpstr>Relationship “creates” </vt:lpstr>
      <vt:lpstr>Relationship “creates” </vt:lpstr>
      <vt:lpstr>Relationship “creates” </vt:lpstr>
      <vt:lpstr>Relationship “associated” </vt:lpstr>
      <vt:lpstr>Relationship “associated” </vt:lpstr>
      <vt:lpstr>Relationship “associated” </vt:lpstr>
      <vt:lpstr>Relationship “associated” </vt:lpstr>
      <vt:lpstr>Relationship “associated” </vt:lpstr>
      <vt:lpstr>Relationship “comprise” </vt:lpstr>
      <vt:lpstr>Entities Code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TRIGGERS</vt:lpstr>
      <vt:lpstr>Preliminary information</vt:lpstr>
      <vt:lpstr>Number of total purchases per Package</vt:lpstr>
      <vt:lpstr>Materialized view table</vt:lpstr>
      <vt:lpstr>SQL view code</vt:lpstr>
      <vt:lpstr>Presentazione standard di PowerPoint</vt:lpstr>
      <vt:lpstr>Presentazione standard di PowerPoint</vt:lpstr>
      <vt:lpstr>Total number of purchases per Package and Validity Period</vt:lpstr>
      <vt:lpstr>Materialized view table</vt:lpstr>
      <vt:lpstr>SQL view code</vt:lpstr>
      <vt:lpstr>Presentazione standard di PowerPoint</vt:lpstr>
      <vt:lpstr>Presentazione standard di PowerPoint</vt:lpstr>
      <vt:lpstr>Total value of Packages with and without Optional Products</vt:lpstr>
      <vt:lpstr>Materialized view table</vt:lpstr>
      <vt:lpstr>SQL view code</vt:lpstr>
      <vt:lpstr>Presentazione standard di PowerPoint</vt:lpstr>
      <vt:lpstr>Presentazione standard di PowerPoint</vt:lpstr>
      <vt:lpstr>Presentazione standard di PowerPoint</vt:lpstr>
      <vt:lpstr>Average number of Optional Products sold together with each Package</vt:lpstr>
      <vt:lpstr>Materialized view table</vt:lpstr>
      <vt:lpstr>SQL view code</vt:lpstr>
      <vt:lpstr>Presentazione standard di PowerPoint</vt:lpstr>
      <vt:lpstr>Presentazione standard di PowerPoint</vt:lpstr>
      <vt:lpstr>Best seller Optional Product </vt:lpstr>
      <vt:lpstr>Materialized view table</vt:lpstr>
      <vt:lpstr>SQL view code</vt:lpstr>
      <vt:lpstr>Presentazione standard di PowerPoint</vt:lpstr>
      <vt:lpstr>APPLICATION COMPONENTS</vt:lpstr>
      <vt:lpstr>Client Tier</vt:lpstr>
      <vt:lpstr>Server Web Tier</vt:lpstr>
      <vt:lpstr>Server Business Tier</vt:lpstr>
      <vt:lpstr>Server Business Tier</vt:lpstr>
      <vt:lpstr>Server Business Tier</vt:lpstr>
      <vt:lpstr>Server Business Tier</vt:lpstr>
      <vt:lpstr>Server Business Tier</vt:lpstr>
      <vt:lpstr>UML SEQUENCE DIAGRAMS</vt:lpstr>
      <vt:lpstr>Preliminary information</vt:lpstr>
      <vt:lpstr>Registration and subsequent login of a user</vt:lpstr>
      <vt:lpstr>Presentazione standard di PowerPoint</vt:lpstr>
      <vt:lpstr>Purchase of a Service Package</vt:lpstr>
      <vt:lpstr>Presentazione standard di PowerPoint</vt:lpstr>
      <vt:lpstr>Creation of a Service Package</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Number of total purchases per Package</dc:title>
  <dc:creator>Andrea Manini</dc:creator>
  <cp:lastModifiedBy>Andrea Manini</cp:lastModifiedBy>
  <cp:revision>34</cp:revision>
  <dcterms:created xsi:type="dcterms:W3CDTF">2022-03-04T21:34:08Z</dcterms:created>
  <dcterms:modified xsi:type="dcterms:W3CDTF">2022-05-11T18:28:53Z</dcterms:modified>
</cp:coreProperties>
</file>