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91" r:id="rId3"/>
    <p:sldId id="289" r:id="rId4"/>
    <p:sldId id="290" r:id="rId5"/>
    <p:sldId id="292" r:id="rId6"/>
    <p:sldId id="293" r:id="rId7"/>
    <p:sldId id="260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26/08/2019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05D-B83A-4D7C-B7CE-F1FD6692D946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63E9-EF52-4A1F-A1E0-BE8301233844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C581-F214-4371-9573-78FAAD8CAD3E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8C6D-9873-4F8E-9FD3-41F5681627CE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CCD-7D66-4BD2-8D8C-3C4683489059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E49E-87BA-41C9-B186-521D64D78A76}" type="datetime1">
              <a:rPr lang="es-MX" smtClean="0"/>
              <a:t>26/08/2019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89C-924E-4B1F-8D6F-1E37D8561C74}" type="datetime1">
              <a:rPr lang="es-MX" smtClean="0"/>
              <a:t>26/08/2019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FB8E-7CC2-49C1-A247-45FA0074B1C5}" type="datetime1">
              <a:rPr lang="es-MX" smtClean="0"/>
              <a:t>26/08/2019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B8F-B0A9-4E7B-84E8-F768D2294929}" type="datetime1">
              <a:rPr lang="es-MX" smtClean="0"/>
              <a:t>26/08/2019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A581-F286-46A8-B33E-928F3D7D9F71}" type="datetime1">
              <a:rPr lang="es-MX" smtClean="0"/>
              <a:t>26/08/2019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804B-FBA9-4537-9E67-E6680FC749A2}" type="datetime1">
              <a:rPr lang="es-MX" smtClean="0"/>
              <a:t>26/08/2019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6F28-E924-40F3-AE33-7AECBE8EFAA1}" type="datetime1">
              <a:rPr lang="es-MX" smtClean="0"/>
              <a:t>26/08/2019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A37CC-46C5-481C-8586-2C65E0E5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Main</a:t>
            </a:r>
            <a:r>
              <a:rPr lang="es-MX" dirty="0" smtClean="0"/>
              <a:t>,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smtClean="0"/>
              <a:t>Central, </a:t>
            </a:r>
            <a:r>
              <a:rPr lang="es-MX" dirty="0" err="1"/>
              <a:t>Memory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870271-A108-4FB9-8B6B-FD7A2954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s-MX" dirty="0"/>
          </a:p>
          <a:p>
            <a:pPr lvl="1"/>
            <a:r>
              <a:rPr lang="es-MX" dirty="0"/>
              <a:t>A </a:t>
            </a:r>
            <a:r>
              <a:rPr lang="es-MX" dirty="0" smtClean="0"/>
              <a:t>Linear </a:t>
            </a:r>
            <a:r>
              <a:rPr lang="es-MX" dirty="0"/>
              <a:t>Vector of </a:t>
            </a:r>
            <a:r>
              <a:rPr lang="es-MX" dirty="0" err="1"/>
              <a:t>Memory</a:t>
            </a:r>
            <a:r>
              <a:rPr lang="es-MX" dirty="0"/>
              <a:t> Bytes (</a:t>
            </a:r>
            <a:r>
              <a:rPr lang="es-MX" i="1" dirty="0" err="1"/>
              <a:t>content</a:t>
            </a:r>
            <a:r>
              <a:rPr lang="es-MX" dirty="0"/>
              <a:t>),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smtClean="0"/>
              <a:t>indexes</a:t>
            </a:r>
            <a:r>
              <a:rPr lang="es-MX" dirty="0" smtClean="0"/>
              <a:t> </a:t>
            </a:r>
            <a:r>
              <a:rPr lang="es-MX" dirty="0" err="1"/>
              <a:t>being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memory</a:t>
            </a:r>
            <a:r>
              <a:rPr lang="es-MX" i="1" dirty="0"/>
              <a:t> </a:t>
            </a:r>
            <a:r>
              <a:rPr lang="es-MX" i="1" dirty="0" err="1"/>
              <a:t>addresses</a:t>
            </a:r>
            <a:r>
              <a:rPr lang="es-MX" dirty="0"/>
              <a:t> to Access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i="1" dirty="0" err="1"/>
              <a:t>content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smtClean="0"/>
              <a:t>Bytes</a:t>
            </a:r>
            <a:endParaRPr lang="es-MX" dirty="0" smtClean="0"/>
          </a:p>
          <a:p>
            <a:r>
              <a:rPr lang="es-MX" dirty="0" smtClean="0"/>
              <a:t>Hardware </a:t>
            </a:r>
            <a:r>
              <a:rPr lang="es-MX" dirty="0" err="1"/>
              <a:t>components</a:t>
            </a:r>
            <a:endParaRPr lang="es-MX" dirty="0"/>
          </a:p>
          <a:p>
            <a:pPr lvl="1"/>
            <a:r>
              <a:rPr lang="es-MX" dirty="0" err="1"/>
              <a:t>EPROMs</a:t>
            </a:r>
            <a:endParaRPr lang="es-MX" dirty="0"/>
          </a:p>
          <a:p>
            <a:pPr lvl="1"/>
            <a:r>
              <a:rPr lang="es-MX" dirty="0" err="1" smtClean="0"/>
              <a:t>xRAMs</a:t>
            </a:r>
            <a:r>
              <a:rPr lang="es-MX" dirty="0" smtClean="0"/>
              <a:t> (</a:t>
            </a:r>
            <a:r>
              <a:rPr lang="es-MX" sz="1800" dirty="0" err="1" smtClean="0"/>
              <a:t>e.g</a:t>
            </a:r>
            <a:r>
              <a:rPr lang="es-MX" sz="1800" dirty="0" smtClean="0"/>
              <a:t>. DRAM</a:t>
            </a:r>
            <a:r>
              <a:rPr lang="es-MX" dirty="0" smtClean="0"/>
              <a:t>)</a:t>
            </a:r>
            <a:endParaRPr lang="es-MX" dirty="0"/>
          </a:p>
          <a:p>
            <a:pPr lvl="1"/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Controllers</a:t>
            </a:r>
            <a:r>
              <a:rPr lang="es-MX" dirty="0"/>
              <a:t>: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i="1" dirty="0" smtClean="0"/>
              <a:t>Control </a:t>
            </a:r>
            <a:r>
              <a:rPr lang="es-MX" i="1" dirty="0" err="1"/>
              <a:t>Registers</a:t>
            </a:r>
            <a:r>
              <a:rPr lang="es-MX" dirty="0"/>
              <a:t> </a:t>
            </a:r>
            <a:r>
              <a:rPr lang="es-MX" dirty="0" smtClean="0"/>
              <a:t>and a </a:t>
            </a:r>
            <a:r>
              <a:rPr lang="es-MX" i="1" dirty="0"/>
              <a:t>Data </a:t>
            </a:r>
            <a:r>
              <a:rPr lang="es-MX" i="1" dirty="0" smtClean="0"/>
              <a:t>Buffer</a:t>
            </a:r>
            <a:r>
              <a:rPr lang="es-MX" dirty="0" smtClean="0"/>
              <a:t> 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BD36CE-7245-4C89-8332-14D43214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DD3C77-764D-44E1-95CF-1B98CCD1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882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Layout for </a:t>
            </a:r>
            <a:r>
              <a:rPr lang="en-US" sz="3200" dirty="0" err="1"/>
              <a:t>Multiprogrammed</a:t>
            </a:r>
            <a:r>
              <a:rPr lang="en-US" sz="3200" dirty="0"/>
              <a:t> System</a:t>
            </a:r>
            <a:endParaRPr lang="es-MX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2040"/>
            <a:ext cx="8221980" cy="577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41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709F4C-D102-4B01-BBBD-92AE5A6B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Numerical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: </a:t>
            </a:r>
            <a:r>
              <a:rPr lang="es-MX" dirty="0" err="1"/>
              <a:t>meanings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50F160-B8C9-4717-B682-051E9CF3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content</a:t>
            </a:r>
            <a:r>
              <a:rPr lang="es-MX" dirty="0"/>
              <a:t>: </a:t>
            </a:r>
            <a:r>
              <a:rPr lang="es-MX" dirty="0" err="1"/>
              <a:t>unsigned</a:t>
            </a:r>
            <a:r>
              <a:rPr lang="es-MX" dirty="0"/>
              <a:t> and </a:t>
            </a:r>
            <a:r>
              <a:rPr lang="es-MX" dirty="0" err="1"/>
              <a:t>signed</a:t>
            </a:r>
            <a:r>
              <a:rPr lang="es-MX" dirty="0"/>
              <a:t> </a:t>
            </a:r>
            <a:r>
              <a:rPr lang="es-MX" dirty="0" err="1"/>
              <a:t>values</a:t>
            </a:r>
            <a:endParaRPr lang="es-MX" dirty="0"/>
          </a:p>
          <a:p>
            <a:pPr lvl="1"/>
            <a:r>
              <a:rPr lang="es-MX" dirty="0" err="1"/>
              <a:t>Registers</a:t>
            </a:r>
            <a:endParaRPr lang="es-MX" dirty="0"/>
          </a:p>
          <a:p>
            <a:pPr lvl="1"/>
            <a:r>
              <a:rPr lang="es-MX" dirty="0" err="1"/>
              <a:t>Memory</a:t>
            </a:r>
            <a:r>
              <a:rPr lang="es-MX" dirty="0"/>
              <a:t> Byte </a:t>
            </a:r>
            <a:r>
              <a:rPr lang="es-MX" dirty="0" err="1"/>
              <a:t>locations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Addresses</a:t>
            </a:r>
            <a:endParaRPr lang="es-MX" dirty="0"/>
          </a:p>
          <a:p>
            <a:pPr lvl="1"/>
            <a:r>
              <a:rPr lang="es-MX" dirty="0" err="1"/>
              <a:t>To</a:t>
            </a:r>
            <a:r>
              <a:rPr lang="es-MX" dirty="0"/>
              <a:t> Access </a:t>
            </a:r>
            <a:r>
              <a:rPr lang="es-MX" dirty="0" err="1"/>
              <a:t>Memory</a:t>
            </a:r>
            <a:r>
              <a:rPr lang="es-MX" dirty="0"/>
              <a:t> Byte </a:t>
            </a:r>
            <a:r>
              <a:rPr lang="es-MX" dirty="0" err="1"/>
              <a:t>locations</a:t>
            </a:r>
            <a:endParaRPr lang="es-MX" dirty="0"/>
          </a:p>
          <a:p>
            <a:pPr lvl="1"/>
            <a:r>
              <a:rPr lang="es-MX" dirty="0" err="1"/>
              <a:t>Represented</a:t>
            </a:r>
            <a:r>
              <a:rPr lang="es-MX" dirty="0"/>
              <a:t> as </a:t>
            </a:r>
            <a:r>
              <a:rPr lang="es-MX" dirty="0" err="1"/>
              <a:t>numerical</a:t>
            </a:r>
            <a:r>
              <a:rPr lang="es-MX" dirty="0"/>
              <a:t> </a:t>
            </a:r>
            <a:r>
              <a:rPr lang="es-MX" dirty="0" err="1"/>
              <a:t>unsigned</a:t>
            </a:r>
            <a:r>
              <a:rPr lang="es-MX" dirty="0"/>
              <a:t> </a:t>
            </a:r>
            <a:r>
              <a:rPr lang="es-MX" dirty="0" err="1"/>
              <a:t>values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16B288-AA6C-486E-9C4B-C9F1FE7B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E6D512-E388-470A-8A46-A998DA51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56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C4D2D-BCC0-4EB1-9152-A96ACDC3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Addressing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C9D4A4-0D42-4A5F-B1CD-EDDC24A4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0AC4A3-CF2D-458F-B854-26DC03B1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824781F3-177C-4087-BF3A-872838485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92767"/>
              </p:ext>
            </p:extLst>
          </p:nvPr>
        </p:nvGraphicFramePr>
        <p:xfrm>
          <a:off x="512633" y="1986927"/>
          <a:ext cx="8118734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6629257" imgH="3057602" progId="Excel.Sheet.12">
                  <p:embed/>
                </p:oleObj>
              </mc:Choice>
              <mc:Fallback>
                <p:oleObj name="Worksheet" r:id="rId3" imgW="6629257" imgH="30576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633" y="1986927"/>
                        <a:ext cx="8118734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64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5C4D3-7000-4057-9663-1013A82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smtClean="0"/>
              <a:t>Byte </a:t>
            </a:r>
            <a:r>
              <a:rPr lang="es-MX" dirty="0" err="1" smtClean="0"/>
              <a:t>Values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EA79BB-5FC8-45BA-8289-342D2FEC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dirty="0" smtClean="0"/>
              <a:t>Byte </a:t>
            </a:r>
            <a:r>
              <a:rPr lang="es-MX" sz="3600" dirty="0" err="1" smtClean="0"/>
              <a:t>Values</a:t>
            </a:r>
            <a:r>
              <a:rPr lang="es-MX" sz="3600" dirty="0" smtClean="0"/>
              <a:t> </a:t>
            </a:r>
            <a:r>
              <a:rPr lang="es-MX" sz="3600" dirty="0" err="1" smtClean="0"/>
              <a:t>used</a:t>
            </a:r>
            <a:r>
              <a:rPr lang="es-MX" sz="3600" dirty="0" smtClean="0"/>
              <a:t> as Data</a:t>
            </a:r>
          </a:p>
          <a:p>
            <a:r>
              <a:rPr lang="es-MX" dirty="0" err="1" smtClean="0"/>
              <a:t>One</a:t>
            </a:r>
            <a:r>
              <a:rPr lang="es-MX" dirty="0" smtClean="0"/>
              <a:t>-byte </a:t>
            </a:r>
            <a:r>
              <a:rPr lang="es-MX" dirty="0" err="1"/>
              <a:t>content</a:t>
            </a:r>
            <a:endParaRPr lang="es-MX" dirty="0"/>
          </a:p>
          <a:p>
            <a:r>
              <a:rPr lang="es-MX" dirty="0" err="1"/>
              <a:t>Two</a:t>
            </a:r>
            <a:r>
              <a:rPr lang="es-MX" dirty="0"/>
              <a:t>-byte </a:t>
            </a:r>
            <a:r>
              <a:rPr lang="es-MX" dirty="0" err="1"/>
              <a:t>content</a:t>
            </a:r>
            <a:endParaRPr lang="es-MX" dirty="0"/>
          </a:p>
          <a:p>
            <a:r>
              <a:rPr lang="es-MX" dirty="0" err="1"/>
              <a:t>Four</a:t>
            </a:r>
            <a:r>
              <a:rPr lang="es-MX" dirty="0"/>
              <a:t>-byte </a:t>
            </a:r>
            <a:r>
              <a:rPr lang="es-MX" dirty="0" err="1"/>
              <a:t>content</a:t>
            </a:r>
            <a:endParaRPr lang="es-MX" dirty="0"/>
          </a:p>
          <a:p>
            <a:r>
              <a:rPr lang="es-MX" dirty="0" err="1"/>
              <a:t>Eight</a:t>
            </a:r>
            <a:r>
              <a:rPr lang="es-MX" dirty="0"/>
              <a:t>-byte </a:t>
            </a:r>
            <a:r>
              <a:rPr lang="es-MX" dirty="0" err="1"/>
              <a:t>content</a:t>
            </a:r>
            <a:endParaRPr lang="es-MX" dirty="0"/>
          </a:p>
          <a:p>
            <a:r>
              <a:rPr lang="es-MX" dirty="0" err="1"/>
              <a:t>Always</a:t>
            </a:r>
            <a:r>
              <a:rPr lang="es-MX" dirty="0"/>
              <a:t> Powers </a:t>
            </a:r>
            <a:r>
              <a:rPr lang="es-MX" dirty="0" err="1"/>
              <a:t>of</a:t>
            </a:r>
            <a:r>
              <a:rPr lang="es-MX" dirty="0"/>
              <a:t> 2-byte </a:t>
            </a:r>
            <a:r>
              <a:rPr lang="es-MX" dirty="0" err="1"/>
              <a:t>content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62E559-12A9-4880-A097-19AD6EA1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018DA-1845-41AA-A057-7F6D1A07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290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Chapters: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Ramón Ríos.</a:t>
            </a:r>
          </a:p>
          <a:p>
            <a:r>
              <a:rPr lang="en-US" dirty="0" smtClean="0"/>
              <a:t>27-Ago-2019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156</Words>
  <Application>Microsoft Office PowerPoint</Application>
  <PresentationFormat>Presentación en pantalla (4:3)</PresentationFormat>
  <Paragraphs>46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Tema de Office</vt:lpstr>
      <vt:lpstr>Worksheet</vt:lpstr>
      <vt:lpstr>ORGANIZACIÓN Y PROGRAMACIÓN DE COMPUTADORAS</vt:lpstr>
      <vt:lpstr>Main, or Central, Memory</vt:lpstr>
      <vt:lpstr>Memory Layout for Multiprogrammed System</vt:lpstr>
      <vt:lpstr>Numerical Values: meanings</vt:lpstr>
      <vt:lpstr>Main Memory Addressing</vt:lpstr>
      <vt:lpstr>Multiple Memory Byte Values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169</cp:revision>
  <dcterms:created xsi:type="dcterms:W3CDTF">2014-08-28T12:23:32Z</dcterms:created>
  <dcterms:modified xsi:type="dcterms:W3CDTF">2019-08-26T18:18:22Z</dcterms:modified>
</cp:coreProperties>
</file>