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17321cf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17321cf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1732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1732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17321cf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617321cf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17321cf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17321cf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17321cf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17321cf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17321cf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617321cf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PromptCloudHQ/imdb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2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MOVIES ANALYSIS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500950" y="4682725"/>
            <a:ext cx="19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Playfair Display"/>
                <a:ea typeface="Playfair Display"/>
                <a:cs typeface="Playfair Display"/>
                <a:sym typeface="Playfair Display"/>
              </a:rPr>
              <a:t>Andrea Marino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10725"/>
            <a:ext cx="9144000" cy="5143500"/>
          </a:xfrm>
          <a:prstGeom prst="rect">
            <a:avLst/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Analyze the </a:t>
            </a:r>
            <a:r>
              <a:rPr lang="it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IMBD dataset</a:t>
            </a:r>
            <a:r>
              <a:rPr lang="it"/>
              <a:t> in order to see if there is correlation between parameters('Rating','Metascore', 'Runtime (Minutes)', 'Rank') and how they influence the 'Revenue (Millions)'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/>
              <a:t>Using Inferential Statistics to express confidence intervals in order to test our Hypothesis based on Movies’ Genre.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10725"/>
            <a:ext cx="9144000" cy="5143500"/>
          </a:xfrm>
          <a:prstGeom prst="rect">
            <a:avLst/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MULTILINEAR REGRESSION: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'Rating','Metascore', 'Runtime (Minutes)', 'Rank'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'Revenue (Millions)'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Correlation</a:t>
            </a:r>
            <a:r>
              <a:rPr lang="it"/>
              <a:t> in between columns: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R^2 index : 0.19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R^2 index </a:t>
            </a:r>
            <a:r>
              <a:rPr lang="it"/>
              <a:t>Normalized datas: 0.10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420" y="2747095"/>
            <a:ext cx="4726799" cy="6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3900500" y="2764625"/>
            <a:ext cx="4726800" cy="673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10725"/>
            <a:ext cx="9144000" cy="5143500"/>
          </a:xfrm>
          <a:prstGeom prst="rect">
            <a:avLst/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WRANGLING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17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18425"/>
            <a:ext cx="8520599" cy="1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rot="5400000">
            <a:off x="4271900" y="2832425"/>
            <a:ext cx="385800" cy="443100"/>
          </a:xfrm>
          <a:prstGeom prst="stripedRightArrow">
            <a:avLst>
              <a:gd fmla="val 49715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78600" y="1017975"/>
            <a:ext cx="8553600" cy="174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42900" y="3278975"/>
            <a:ext cx="8489400" cy="16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10725"/>
            <a:ext cx="9144000" cy="5143500"/>
          </a:xfrm>
          <a:prstGeom prst="rect">
            <a:avLst/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it"/>
              <a:t>Analysis</a:t>
            </a:r>
            <a:r>
              <a:rPr lang="it"/>
              <a:t>: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/>
              <a:t>First Hypothesis: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400"/>
              <a:t>H0: mu[genre](Revenue (Millions)) = mu[genre](Revenue (Millions))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400"/>
              <a:t>H1: mu[genre](Revenue (Millions)) != mu[genre](Revenue (Millions))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400"/>
              <a:t>Second Hypothesis:</a:t>
            </a:r>
            <a:r>
              <a:rPr lang="it" sz="5400"/>
              <a:t> 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400"/>
              <a:t>H0: mu[genre](Rating)) = mu[genre](Rating)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400"/>
              <a:t>H1: mu[genre](Rating) != mu[genre](Rating)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400"/>
              <a:t>Third Hypothesis: 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400"/>
              <a:t>H0: mu[genre](Metascore)) = mu[genre](Metascore)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400"/>
              <a:t>H1: mu[genre](Metascore) != mu[genre](Metascore)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5400"/>
              <a:t>sl = 0.05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10725"/>
            <a:ext cx="9144000" cy="5143500"/>
          </a:xfrm>
          <a:prstGeom prst="rect">
            <a:avLst/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Reporting</a:t>
            </a:r>
            <a:r>
              <a:rPr lang="it"/>
              <a:t>: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stat, p_value = st.ttest_ind(type1, type2,  equal_var=False)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p_value &lt; sl </a:t>
            </a:r>
            <a:r>
              <a:rPr lang="it"/>
              <a:t>           TRUE or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25" y="2349113"/>
            <a:ext cx="51244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28625" y="2346725"/>
            <a:ext cx="5229300" cy="1660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50050" y="4307675"/>
            <a:ext cx="33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Playfair Display"/>
                <a:ea typeface="Playfair Display"/>
                <a:cs typeface="Playfair Display"/>
                <a:sym typeface="Playfair Display"/>
              </a:rPr>
              <a:t>DASHBOARD</a:t>
            </a:r>
            <a:endParaRPr b="1"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475" y="4307675"/>
            <a:ext cx="1909750" cy="717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10725"/>
            <a:ext cx="9144000" cy="5143500"/>
          </a:xfrm>
          <a:prstGeom prst="rect">
            <a:avLst/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WHAT’S NEXT</a:t>
            </a:r>
            <a:r>
              <a:rPr lang="it"/>
              <a:t>: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2-tailed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Predictions based on the combination of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Prediction based on the combination of Actors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25" y="2796800"/>
            <a:ext cx="3886176" cy="21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