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817"/>
    <a:srgbClr val="128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/>
              <a:t>Perceivable</a:t>
            </a:r>
            <a:endParaRPr lang="en-US" sz="3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844136330784736"/>
          <c:y val="0.21066761534038497"/>
          <c:w val="0.30311727338430522"/>
          <c:h val="0.732524110974601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98817"/>
            </a:solidFill>
          </c:spPr>
          <c:dPt>
            <c:idx val="0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/>
              <a:t>Operable</a:t>
            </a:r>
            <a:endParaRPr lang="en-US" sz="3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844136330784736"/>
          <c:y val="0.21066761534038497"/>
          <c:w val="0.30311727338430522"/>
          <c:h val="0.732524110974601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2850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/>
              <a:t>Understandable</a:t>
            </a:r>
            <a:endParaRPr lang="en-US" sz="3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844136330784736"/>
          <c:y val="0.21066761534038497"/>
          <c:w val="0.30311727338430522"/>
          <c:h val="0.732524110974601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98817"/>
            </a:solidFill>
          </c:spPr>
          <c:dPt>
            <c:idx val="0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 smtClean="0"/>
              <a:t>Robust</a:t>
            </a:r>
            <a:endParaRPr lang="en-US" sz="3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844136330784736"/>
          <c:y val="0.21066761534038497"/>
          <c:w val="0.30311727338430522"/>
          <c:h val="0.732524110974601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98817"/>
            </a:solidFill>
          </c:spPr>
          <c:dPt>
            <c:idx val="0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9881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0.41639</cdr:x>
      <cdr:y>0.45125</cdr:y>
    </cdr:from>
    <cdr:to>
      <cdr:x>0.56713</cdr:x>
      <cdr:y>0.71185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378624" y="1963554"/>
          <a:ext cx="1585097" cy="113395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0.41639</cdr:x>
      <cdr:y>0.44049</cdr:y>
    </cdr:from>
    <cdr:to>
      <cdr:x>0.56713</cdr:x>
      <cdr:y>0.70108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378624" y="1916700"/>
          <a:ext cx="1585097" cy="1133954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0.41822</cdr:x>
      <cdr:y>0.44683</cdr:y>
    </cdr:from>
    <cdr:to>
      <cdr:x>0.56896</cdr:x>
      <cdr:y>0.70743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397874" y="1944302"/>
          <a:ext cx="1585097" cy="1133954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0.41731</cdr:x>
      <cdr:y>0.4427</cdr:y>
    </cdr:from>
    <cdr:to>
      <cdr:x>0.56805</cdr:x>
      <cdr:y>0.7033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388248" y="1926326"/>
          <a:ext cx="1585097" cy="113395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7349-65CF-4CF2-8415-D03A25A225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1B24-FA5C-4A91-AF46-A6CD32963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945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066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01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6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412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670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51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1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075" y="506964"/>
            <a:ext cx="10515600" cy="575908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5 of 13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1 of 9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</a:t>
            </a: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of 4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1 of 2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075" y="506964"/>
            <a:ext cx="10515600" cy="575908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5 of 13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1 of 9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</a:t>
            </a: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of 4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effectLst>
                <a:glow rad="431800">
                  <a:schemeClr val="accent1"/>
                </a:glow>
              </a:effectLst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1 of 2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i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FAILED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 smtClean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b="1" i="1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0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Martz</dc:creator>
  <cp:lastModifiedBy>Andrea Martz</cp:lastModifiedBy>
  <cp:revision>6</cp:revision>
  <dcterms:created xsi:type="dcterms:W3CDTF">2020-02-04T22:25:00Z</dcterms:created>
  <dcterms:modified xsi:type="dcterms:W3CDTF">2020-02-04T23:48:56Z</dcterms:modified>
</cp:coreProperties>
</file>