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handoutMasterIdLst>
    <p:handoutMasterId r:id="rId22"/>
  </p:handoutMasterIdLst>
  <p:sldIdLst>
    <p:sldId id="309" r:id="rId5"/>
    <p:sldId id="310" r:id="rId6"/>
    <p:sldId id="311" r:id="rId7"/>
    <p:sldId id="312" r:id="rId8"/>
    <p:sldId id="313" r:id="rId9"/>
    <p:sldId id="302" r:id="rId10"/>
    <p:sldId id="303" r:id="rId11"/>
    <p:sldId id="316" r:id="rId12"/>
    <p:sldId id="307" r:id="rId13"/>
    <p:sldId id="315" r:id="rId14"/>
    <p:sldId id="317" r:id="rId15"/>
    <p:sldId id="318" r:id="rId16"/>
    <p:sldId id="319" r:id="rId17"/>
    <p:sldId id="314" r:id="rId18"/>
    <p:sldId id="320" r:id="rId19"/>
    <p:sldId id="321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5" autoAdjust="0"/>
    <p:restoredTop sz="94634" autoAdjust="0"/>
  </p:normalViewPr>
  <p:slideViewPr>
    <p:cSldViewPr snapToGrid="0">
      <p:cViewPr varScale="1">
        <p:scale>
          <a:sx n="147" d="100"/>
          <a:sy n="147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10/11/20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10/11/20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10/11/20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fabriziom86@hotmail.i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072872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/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endParaRPr lang="en-GB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interessato, che verrà gestito dal capo filiale.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D5C3A-66F7-304A-8F1B-60157481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3134"/>
            <a:ext cx="11029616" cy="641222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Breve descrizione dei gruppi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EF1109-311C-F74D-BC92-4C003162F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0178"/>
            <a:ext cx="11029615" cy="5531555"/>
          </a:xfrm>
        </p:spPr>
        <p:txBody>
          <a:bodyPr>
            <a:normAutofit/>
          </a:bodyPr>
          <a:lstStyle/>
          <a:p>
            <a:pPr lvl="0" algn="just"/>
            <a:r>
              <a:rPr lang="it-IT" sz="2000" b="1" i="1" dirty="0"/>
              <a:t>Utente visitatore</a:t>
            </a:r>
            <a:r>
              <a:rPr lang="it-IT" sz="2000" b="1" dirty="0"/>
              <a:t>: </a:t>
            </a:r>
            <a:r>
              <a:rPr lang="it-IT" sz="2000" dirty="0"/>
              <a:t>può visualizzare tutte le informazioni accessibili tramite la parte pubblica del sito HomeSweetHome ovvero visualizzare gli annunci con i relativi dettagli e visualizzare le filiali con le relative informazioni. Inoltre, può effettuare delle ricerche degli annunci per zona, per contratto, per categoria di casa, per fascia di prezzo ed una ricerca avanzata e può eseguire delle ricerche delle filiali per zona. Inoltre ha la possibilità di registrarsi per diventare un utente esterno registrato.</a:t>
            </a:r>
          </a:p>
          <a:p>
            <a:pPr lvl="0" algn="just"/>
            <a:r>
              <a:rPr lang="it-IT" sz="2000" b="1" i="1" dirty="0"/>
              <a:t>Utente esterno:</a:t>
            </a:r>
            <a:r>
              <a:rPr lang="it-IT" sz="2000" b="1" dirty="0"/>
              <a:t> </a:t>
            </a:r>
            <a:r>
              <a:rPr lang="it-IT" sz="2000" dirty="0"/>
              <a:t>può richiedere un appuntamento per uno specifico annuncio e scrivere una recensione per una filiale. Inoltre, può visualizzare la propria lista di annunci preferiti con la possibilità di aggiungere o rimuovere annunci da tale lista e può visualizzare la lista degli annunci per cui ha richiesto un appuntamento.</a:t>
            </a:r>
          </a:p>
          <a:p>
            <a:pPr lvl="0" algn="just"/>
            <a:r>
              <a:rPr lang="it-IT" sz="2000" b="1" i="1" dirty="0"/>
              <a:t>Agente immobiliare capo filiale:</a:t>
            </a:r>
            <a:r>
              <a:rPr lang="it-IT" sz="2000" b="1" dirty="0"/>
              <a:t> </a:t>
            </a:r>
            <a:r>
              <a:rPr lang="it-IT" sz="2000" dirty="0"/>
              <a:t>pubblica, modifica ed elimina annunci relativi alla filiale di cui è a capo. Inoltre, si occupa della gestione di appuntamenti richiesti per gli annunci della sua filiale.</a:t>
            </a:r>
          </a:p>
          <a:p>
            <a:pPr lvl="0" algn="just"/>
            <a:r>
              <a:rPr lang="it-IT" sz="2000" b="1" i="1" dirty="0"/>
              <a:t>Amministratore:</a:t>
            </a:r>
            <a:r>
              <a:rPr lang="it-IT" sz="2000" b="1" dirty="0"/>
              <a:t> </a:t>
            </a:r>
            <a:r>
              <a:rPr lang="it-IT" sz="2000" dirty="0"/>
              <a:t>si occupa della gestione delle filiali ovvero le aggiunge, modifica ed elimina. Inoltre, si occupa anche dell’aggiunta e della rimozione dei capi filiale.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75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A2E7BFB-55EE-486C-B8EC-1C29F85DA938}"/>
              </a:ext>
            </a:extLst>
          </p:cNvPr>
          <p:cNvGraphicFramePr>
            <a:graphicFrameLocks/>
          </p:cNvGraphicFramePr>
          <p:nvPr/>
        </p:nvGraphicFramePr>
        <p:xfrm>
          <a:off x="6212894" y="2911052"/>
          <a:ext cx="5397911" cy="169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23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56408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169575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FOTO</a:t>
                      </a:r>
                      <a:endParaRPr lang="en-GB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E-mail: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fabriziom86@hotmail.it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Fabri986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Nome:     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Fabrizio</a:t>
                      </a: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Marai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Assunto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4/01/2018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/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appuntamento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completate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/>
        </p:nvGraphicFramePr>
        <p:xfrm>
          <a:off x="6212896" y="4739098"/>
          <a:ext cx="5397911" cy="200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696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(entrambi relativi alla sua filiale)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/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6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A6B38A1-4471-4782-AB4D-7D6B761B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48" y="1861402"/>
            <a:ext cx="11848903" cy="488149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0857" y="2589205"/>
          <a:ext cx="53554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/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589205"/>
          <a:ext cx="5355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25955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/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35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577</TotalTime>
  <Words>918</Words>
  <Application>Microsoft Macintosh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Breve descrizione dei gruppi utente</vt:lpstr>
      <vt:lpstr>Utente homesweetHome – Foglio di specifica</vt:lpstr>
      <vt:lpstr>CAPO FILIALE – FOGLIO DI SPECIFICA</vt:lpstr>
      <vt:lpstr>utente homesweethome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Enrica Viviani</cp:lastModifiedBy>
  <cp:revision>48</cp:revision>
  <dcterms:created xsi:type="dcterms:W3CDTF">2020-11-06T10:18:09Z</dcterms:created>
  <dcterms:modified xsi:type="dcterms:W3CDTF">2020-11-10T17:15:34Z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