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309" r:id="rId5"/>
    <p:sldId id="310" r:id="rId6"/>
    <p:sldId id="311" r:id="rId7"/>
    <p:sldId id="313" r:id="rId8"/>
    <p:sldId id="325" r:id="rId9"/>
    <p:sldId id="322" r:id="rId10"/>
    <p:sldId id="312" r:id="rId11"/>
    <p:sldId id="323" r:id="rId12"/>
    <p:sldId id="324" r:id="rId13"/>
    <p:sldId id="326" r:id="rId14"/>
    <p:sldId id="315" r:id="rId15"/>
    <p:sldId id="317" r:id="rId16"/>
    <p:sldId id="318" r:id="rId17"/>
    <p:sldId id="319" r:id="rId18"/>
    <p:sldId id="314" r:id="rId19"/>
    <p:sldId id="320" r:id="rId20"/>
    <p:sldId id="321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4" autoAdjust="0"/>
    <p:restoredTop sz="94634" autoAdjust="0"/>
  </p:normalViewPr>
  <p:slideViewPr>
    <p:cSldViewPr snapToGrid="0">
      <p:cViewPr varScale="1">
        <p:scale>
          <a:sx n="150" d="100"/>
          <a:sy n="150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11/11/20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11/11/20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11/11/20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270159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74415" y="2431371"/>
          <a:ext cx="535548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quadrilocale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350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/>
        </p:nvGraphicFramePr>
        <p:xfrm>
          <a:off x="587635" y="1987925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435998"/>
          <a:ext cx="535548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192817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/>
        </p:nvGraphicFramePr>
        <p:xfrm>
          <a:off x="6262101" y="5231031"/>
          <a:ext cx="5355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35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02127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63449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7317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6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4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312937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656148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Zona,NuovoAnnuncio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interessato; tale appuntamento </a:t>
            </a:r>
            <a:r>
              <a:rPr lang="it-IT" sz="2800"/>
              <a:t>verrà poi gestito </a:t>
            </a:r>
            <a:r>
              <a:rPr lang="it-IT" sz="2800" dirty="0"/>
              <a:t>dal capo </a:t>
            </a:r>
            <a:r>
              <a:rPr lang="it-IT" sz="2800"/>
              <a:t>filiale.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8483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/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/>
        </p:nvGraphicFramePr>
        <p:xfrm>
          <a:off x="6212892" y="4761406"/>
          <a:ext cx="5397911" cy="19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82249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39819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/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9892E0E-F01F-0E4A-848D-E0B0889BC0A8}"/>
              </a:ext>
            </a:extLst>
          </p:cNvPr>
          <p:cNvGraphicFramePr>
            <a:graphicFrameLocks noGrp="1"/>
          </p:cNvGraphicFramePr>
          <p:nvPr/>
        </p:nvGraphicFramePr>
        <p:xfrm>
          <a:off x="6212893" y="2882187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317679274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52299818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06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9DAED5-64F0-3246-9417-41C8E89564B0}"/>
              </a:ext>
            </a:extLst>
          </p:cNvPr>
          <p:cNvGraphicFramePr>
            <a:graphicFrameLocks noGrp="1"/>
          </p:cNvGraphicFramePr>
          <p:nvPr/>
        </p:nvGraphicFramePr>
        <p:xfrm>
          <a:off x="6212893" y="3675385"/>
          <a:ext cx="53979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503027137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3845530063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assunzione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foto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49"/>
          <a:ext cx="5397911" cy="35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Tipologia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Zona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Fascia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(o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messaggio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 non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trovati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cercare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indicando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diversi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parametri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secondo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527315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che hanno soddisfatto la ricerca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 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8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50"/>
          <a:ext cx="5397911" cy="26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042053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nnunci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desidera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accesso ai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497779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con il maggior numero di richieste di 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annunci più richiesti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1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50"/>
          <a:ext cx="5397911" cy="312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2935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605545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aggiornamento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Esprimere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un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affitto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propria zona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/>
        </p:nvGraphicFramePr>
        <p:xfrm>
          <a:off x="579344" y="3131749"/>
          <a:ext cx="5396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nell’elenco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responsabile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viene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5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49"/>
          <a:ext cx="5397911" cy="33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completamento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operazioni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segnalare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aver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 di aver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contattato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/>
        </p:nvGraphicFramePr>
        <p:xfrm>
          <a:off x="579344" y="3131749"/>
          <a:ext cx="5396400" cy="198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rimosso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aggiunto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6244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608</TotalTime>
  <Words>1061</Words>
  <Application>Microsoft Macintosh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Utente homesweetHome – Foglio di specifica</vt:lpstr>
      <vt:lpstr>CAPO FILIALE – FOGLIO DI SPECIFICA</vt:lpstr>
      <vt:lpstr>utente homesweethome – casi d’uso</vt:lpstr>
      <vt:lpstr>utente homesweethome – casi d’uso</vt:lpstr>
      <vt:lpstr>CAPO FILIALE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Enrica Viviani</cp:lastModifiedBy>
  <cp:revision>54</cp:revision>
  <dcterms:created xsi:type="dcterms:W3CDTF">2020-11-06T10:18:09Z</dcterms:created>
  <dcterms:modified xsi:type="dcterms:W3CDTF">2020-11-11T16:14:00Z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