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302" r:id="rId5"/>
    <p:sldId id="303" r:id="rId6"/>
    <p:sldId id="304" r:id="rId7"/>
    <p:sldId id="307" r:id="rId8"/>
    <p:sldId id="308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06/11/2020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06/11/2020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06/11/2020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riziom86@hotmail.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CAPO FILIALE</a:t>
            </a:r>
            <a:endParaRPr lang="en-GB" sz="40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44356"/>
              </p:ext>
            </p:extLst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A2E7BFB-55EE-486C-B8EC-1C29F85DA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581999"/>
              </p:ext>
            </p:extLst>
          </p:nvPr>
        </p:nvGraphicFramePr>
        <p:xfrm>
          <a:off x="6212895" y="2966509"/>
          <a:ext cx="5397911" cy="164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23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56408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164029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FOTO</a:t>
                      </a:r>
                      <a:endParaRPr lang="en-GB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E-mail: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fabriziom86@hotmail.it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Fabri986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Nome:     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Fabrizio</a:t>
                      </a: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Marai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Assunto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4/01/2018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302885"/>
              </p:ext>
            </p:extLst>
          </p:nvPr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17142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appuntamento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completate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071167"/>
              </p:ext>
            </p:extLst>
          </p:nvPr>
        </p:nvGraphicFramePr>
        <p:xfrm>
          <a:off x="6212896" y="4739098"/>
          <a:ext cx="5397911" cy="200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696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(entrambi relativi alla sua filiale)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09815"/>
              </p:ext>
            </p:extLst>
          </p:nvPr>
        </p:nvGraphicFramePr>
        <p:xfrm>
          <a:off x="6212895" y="2137541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6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Casi d’uso – utente homesweethome</a:t>
            </a:r>
            <a:endParaRPr lang="en-GB" sz="40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21386"/>
              </p:ext>
            </p:extLst>
          </p:nvPr>
        </p:nvGraphicFramePr>
        <p:xfrm>
          <a:off x="581192" y="1544536"/>
          <a:ext cx="5397911" cy="496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633589">
                <a:tc>
                  <a:txBody>
                    <a:bodyPr/>
                    <a:lstStyle/>
                    <a:p>
                      <a:pPr algn="ctr"/>
                      <a:r>
                        <a:rPr lang="es-ES" sz="2200" i="1" dirty="0">
                          <a:solidFill>
                            <a:schemeClr val="tx2"/>
                          </a:solidFill>
                        </a:rPr>
                        <a:t>RICERCA AVANZATA DEGLI ANNUNCI</a:t>
                      </a:r>
                      <a:endParaRPr lang="en-GB" sz="22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633589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PRE-CONDIZIONI: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20260"/>
                  </a:ext>
                </a:extLst>
              </a:tr>
              <a:tr h="633589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POST-CONDIZIONI: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04642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Ricerca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lvl="1" indent="-45720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Tipologia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20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lvl="1" indent="-45720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Zona</a:t>
                      </a:r>
                    </a:p>
                    <a:p>
                      <a:pPr marL="914400" lvl="1" indent="-45720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</a:t>
                      </a:r>
                    </a:p>
                    <a:p>
                      <a:pPr marL="914400" lvl="1" indent="-457200" algn="l" defTabSz="457200" rtl="0" eaLnBrk="1" latinLnBrk="0" hangingPunct="1">
                        <a:spcAft>
                          <a:spcPts val="1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Fascia di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20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(o di un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messaggio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informativo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non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trovati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0F7F6B9A-7CA2-49CB-97E2-CDDA6458A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145741"/>
              </p:ext>
            </p:extLst>
          </p:nvPr>
        </p:nvGraphicFramePr>
        <p:xfrm>
          <a:off x="6212899" y="1544537"/>
          <a:ext cx="5397911" cy="366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613403">
                <a:tc>
                  <a:txBody>
                    <a:bodyPr/>
                    <a:lstStyle/>
                    <a:p>
                      <a:pPr algn="ctr"/>
                      <a:r>
                        <a:rPr lang="es-ES" sz="2200" i="1" dirty="0">
                          <a:solidFill>
                            <a:schemeClr val="tx2"/>
                          </a:solidFill>
                        </a:rPr>
                        <a:t>VISUALIZZA ANNUNCI PIÙ RICHIESTI</a:t>
                      </a:r>
                      <a:endParaRPr lang="en-GB" sz="22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05398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sezione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desidera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Accesso ai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28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Casi d’uso – CAPO FILIALE</a:t>
            </a:r>
            <a:endParaRPr lang="en-GB" sz="40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94674"/>
              </p:ext>
            </p:extLst>
          </p:nvPr>
        </p:nvGraphicFramePr>
        <p:xfrm>
          <a:off x="581192" y="1393371"/>
          <a:ext cx="5397911" cy="535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751123">
                <a:tc>
                  <a:txBody>
                    <a:bodyPr/>
                    <a:lstStyle/>
                    <a:p>
                      <a:pPr algn="ctr"/>
                      <a:r>
                        <a:rPr lang="es-ES" sz="2200" i="1" dirty="0">
                          <a:solidFill>
                            <a:schemeClr val="tx2"/>
                          </a:solidFill>
                        </a:rPr>
                        <a:t>MODIFICA ANNUNCIO</a:t>
                      </a:r>
                      <a:endParaRPr lang="en-GB" sz="22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089989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PRE-CONDIZIONI:</a:t>
                      </a:r>
                    </a:p>
                    <a:p>
                      <a:pPr marL="0" lvl="0" indent="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alla site-view dedicata</a:t>
                      </a:r>
                    </a:p>
                    <a:p>
                      <a:pPr marL="0" lvl="0" indent="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contenuto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nell’elenco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457200" rtl="0" eaLnBrk="1" latinLnBrk="0" hangingPunct="1">
                        <a:spcAft>
                          <a:spcPts val="1200"/>
                        </a:spcAft>
                        <a:buFont typeface="+mj-lt"/>
                        <a:buNone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associata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11651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Aggiornamento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dell’annuncio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selezionato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0F7F6B9A-7CA2-49CB-97E2-CDDA6458A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798974"/>
              </p:ext>
            </p:extLst>
          </p:nvPr>
        </p:nvGraphicFramePr>
        <p:xfrm>
          <a:off x="6212897" y="1382494"/>
          <a:ext cx="539791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sz="2200" i="1" dirty="0">
                          <a:solidFill>
                            <a:schemeClr val="tx2"/>
                          </a:solidFill>
                        </a:rPr>
                        <a:t>GESTISCI RICHIESTA DI UN NUOVO APPUNTAMENTO</a:t>
                      </a:r>
                      <a:endParaRPr lang="en-GB" sz="22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627735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PRE-CONDIZIONI:</a:t>
                      </a:r>
                    </a:p>
                    <a:p>
                      <a:pPr marL="0" lvl="0" indent="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alla site-view dedicata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46732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20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20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2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20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2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20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2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2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2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endParaRPr lang="en-GB" sz="20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914400" marR="0" lvl="1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Rimozione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marR="0" lvl="1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Aggiunta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storico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DIZIONARIO - ANNUNCIO</a:t>
            </a:r>
            <a:endParaRPr lang="en-GB" sz="40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50360"/>
              </p:ext>
            </p:extLst>
          </p:nvPr>
        </p:nvGraphicFramePr>
        <p:xfrm>
          <a:off x="580858" y="1338816"/>
          <a:ext cx="1102995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557173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204053"/>
              </p:ext>
            </p:extLst>
          </p:nvPr>
        </p:nvGraphicFramePr>
        <p:xfrm>
          <a:off x="580857" y="2649064"/>
          <a:ext cx="5355485" cy="386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7540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800523"/>
              </p:ext>
            </p:extLst>
          </p:nvPr>
        </p:nvGraphicFramePr>
        <p:xfrm>
          <a:off x="580858" y="2145549"/>
          <a:ext cx="1102995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88442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10904"/>
              </p:ext>
            </p:extLst>
          </p:nvPr>
        </p:nvGraphicFramePr>
        <p:xfrm>
          <a:off x="6255659" y="2647482"/>
          <a:ext cx="5355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25955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A7439762-DDD5-449B-931D-7086E4D07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371641"/>
              </p:ext>
            </p:extLst>
          </p:nvPr>
        </p:nvGraphicFramePr>
        <p:xfrm>
          <a:off x="6255322" y="5696311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4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346525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3712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406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1268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6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5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DIZIONARIO - filiale</a:t>
            </a:r>
            <a:endParaRPr lang="en-GB" sz="40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354240"/>
              </p:ext>
            </p:extLst>
          </p:nvPr>
        </p:nvGraphicFramePr>
        <p:xfrm>
          <a:off x="580858" y="1471933"/>
          <a:ext cx="11029950" cy="55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557173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Rappresenta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935177"/>
              </p:ext>
            </p:extLst>
          </p:nvPr>
        </p:nvGraphicFramePr>
        <p:xfrm>
          <a:off x="581194" y="3098467"/>
          <a:ext cx="5355485" cy="207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7540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953404"/>
              </p:ext>
            </p:extLst>
          </p:nvPr>
        </p:nvGraphicFramePr>
        <p:xfrm>
          <a:off x="581025" y="2334912"/>
          <a:ext cx="1102995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88442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894893"/>
              </p:ext>
            </p:extLst>
          </p:nvPr>
        </p:nvGraphicFramePr>
        <p:xfrm>
          <a:off x="6255322" y="3098467"/>
          <a:ext cx="5355486" cy="163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7540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B18DAE5-8578-4EA1-88DD-F23E00E3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125590"/>
              </p:ext>
            </p:extLst>
          </p:nvPr>
        </p:nvGraphicFramePr>
        <p:xfrm>
          <a:off x="6255322" y="4978067"/>
          <a:ext cx="5355486" cy="118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4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346525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7540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4461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76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334</TotalTime>
  <Words>381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Wingdings 2</vt:lpstr>
      <vt:lpstr>DividendVTI</vt:lpstr>
      <vt:lpstr>CAPO FILIALE</vt:lpstr>
      <vt:lpstr>Casi d’uso – utente homesweethome</vt:lpstr>
      <vt:lpstr>Casi d’uso – CAPO FILIALE</vt:lpstr>
      <vt:lpstr>DIZIONARIO - ANNUNCIO</vt:lpstr>
      <vt:lpstr>DIZIONARIO - filiale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23</cp:revision>
  <dcterms:created xsi:type="dcterms:W3CDTF">2020-11-06T10:18:09Z</dcterms:created>
  <dcterms:modified xsi:type="dcterms:W3CDTF">2020-11-06T17:56:27Z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