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2"/>
  </p:notesMasterIdLst>
  <p:handoutMasterIdLst>
    <p:handoutMasterId r:id="rId13"/>
  </p:handoutMasterIdLst>
  <p:sldIdLst>
    <p:sldId id="302" r:id="rId5"/>
    <p:sldId id="303" r:id="rId6"/>
    <p:sldId id="312" r:id="rId7"/>
    <p:sldId id="313" r:id="rId8"/>
    <p:sldId id="314" r:id="rId9"/>
    <p:sldId id="307" r:id="rId10"/>
    <p:sldId id="315" r:id="rId1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595959"/>
    <a:srgbClr val="7F7F7F"/>
    <a:srgbClr val="A6A6A6"/>
    <a:srgbClr val="BFBFBF"/>
    <a:srgbClr val="465359"/>
    <a:srgbClr val="757575"/>
    <a:srgbClr val="8B8B8B"/>
    <a:srgbClr val="B0B0B0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B383DF-7238-4201-B36E-F6ACDB9D1734}" v="61" dt="2020-11-09T12:41:56.8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68" d="100"/>
          <a:sy n="68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Merici" userId="f01f83d2374f406f" providerId="LiveId" clId="{40B383DF-7238-4201-B36E-F6ACDB9D1734}"/>
    <pc:docChg chg="undo custSel addSld delSld modSld">
      <pc:chgData name="Andrea Merici" userId="f01f83d2374f406f" providerId="LiveId" clId="{40B383DF-7238-4201-B36E-F6ACDB9D1734}" dt="2020-11-09T14:04:12.684" v="1750" actId="255"/>
      <pc:docMkLst>
        <pc:docMk/>
      </pc:docMkLst>
      <pc:sldChg chg="addSp delSp modSp">
        <pc:chgData name="Andrea Merici" userId="f01f83d2374f406f" providerId="LiveId" clId="{40B383DF-7238-4201-B36E-F6ACDB9D1734}" dt="2020-11-09T14:03:47.283" v="1744" actId="255"/>
        <pc:sldMkLst>
          <pc:docMk/>
          <pc:sldMk cId="3373689001" sldId="302"/>
        </pc:sldMkLst>
        <pc:spChg chg="mod">
          <ac:chgData name="Andrea Merici" userId="f01f83d2374f406f" providerId="LiveId" clId="{40B383DF-7238-4201-B36E-F6ACDB9D1734}" dt="2020-11-09T14:03:47.283" v="1744" actId="255"/>
          <ac:spMkLst>
            <pc:docMk/>
            <pc:sldMk cId="3373689001" sldId="302"/>
            <ac:spMk id="2" creationId="{43C73DA0-DF7E-4724-AFD7-9D4F21FCE7F8}"/>
          </ac:spMkLst>
        </pc:spChg>
        <pc:graphicFrameChg chg="mod modGraphic">
          <ac:chgData name="Andrea Merici" userId="f01f83d2374f406f" providerId="LiveId" clId="{40B383DF-7238-4201-B36E-F6ACDB9D1734}" dt="2020-11-09T11:06:20.387" v="106" actId="14100"/>
          <ac:graphicFrameMkLst>
            <pc:docMk/>
            <pc:sldMk cId="3373689001" sldId="302"/>
            <ac:graphicFrameMk id="8" creationId="{6A2E7BFB-55EE-486C-B8EC-1C29F85DA938}"/>
          </ac:graphicFrameMkLst>
        </pc:graphicFrameChg>
        <pc:graphicFrameChg chg="add mod modGraphic">
          <ac:chgData name="Andrea Merici" userId="f01f83d2374f406f" providerId="LiveId" clId="{40B383DF-7238-4201-B36E-F6ACDB9D1734}" dt="2020-11-09T11:06:08.950" v="104" actId="1076"/>
          <ac:graphicFrameMkLst>
            <pc:docMk/>
            <pc:sldMk cId="3373689001" sldId="302"/>
            <ac:graphicFrameMk id="9" creationId="{13C51826-281A-4690-ABE3-0AFCAD445F57}"/>
          </ac:graphicFrameMkLst>
        </pc:graphicFrameChg>
        <pc:picChg chg="add del mod">
          <ac:chgData name="Andrea Merici" userId="f01f83d2374f406f" providerId="LiveId" clId="{40B383DF-7238-4201-B36E-F6ACDB9D1734}" dt="2020-11-09T11:07:31.888" v="108" actId="478"/>
          <ac:picMkLst>
            <pc:docMk/>
            <pc:sldMk cId="3373689001" sldId="302"/>
            <ac:picMk id="4" creationId="{824FBE81-A4B2-4125-84BE-448601F438FE}"/>
          </ac:picMkLst>
        </pc:picChg>
        <pc:picChg chg="add del mod">
          <ac:chgData name="Andrea Merici" userId="f01f83d2374f406f" providerId="LiveId" clId="{40B383DF-7238-4201-B36E-F6ACDB9D1734}" dt="2020-11-09T11:08:54.365" v="115" actId="478"/>
          <ac:picMkLst>
            <pc:docMk/>
            <pc:sldMk cId="3373689001" sldId="302"/>
            <ac:picMk id="7" creationId="{AC1157E6-341A-41A1-9CE0-65EBE96A6EA6}"/>
          </ac:picMkLst>
        </pc:picChg>
      </pc:sldChg>
      <pc:sldChg chg="addSp delSp modSp">
        <pc:chgData name="Andrea Merici" userId="f01f83d2374f406f" providerId="LiveId" clId="{40B383DF-7238-4201-B36E-F6ACDB9D1734}" dt="2020-11-09T14:03:50.814" v="1745" actId="255"/>
        <pc:sldMkLst>
          <pc:docMk/>
          <pc:sldMk cId="2592280062" sldId="303"/>
        </pc:sldMkLst>
        <pc:spChg chg="mod">
          <ac:chgData name="Andrea Merici" userId="f01f83d2374f406f" providerId="LiveId" clId="{40B383DF-7238-4201-B36E-F6ACDB9D1734}" dt="2020-11-09T14:03:50.814" v="1745" actId="255"/>
          <ac:spMkLst>
            <pc:docMk/>
            <pc:sldMk cId="2592280062" sldId="303"/>
            <ac:spMk id="2" creationId="{43C73DA0-DF7E-4724-AFD7-9D4F21FCE7F8}"/>
          </ac:spMkLst>
        </pc:spChg>
        <pc:graphicFrameChg chg="add mod modGraphic">
          <ac:chgData name="Andrea Merici" userId="f01f83d2374f406f" providerId="LiveId" clId="{40B383DF-7238-4201-B36E-F6ACDB9D1734}" dt="2020-11-09T11:23:39.482" v="498" actId="20577"/>
          <ac:graphicFrameMkLst>
            <pc:docMk/>
            <pc:sldMk cId="2592280062" sldId="303"/>
            <ac:graphicFrameMk id="5" creationId="{3DB4B446-E007-46D8-8703-0C084A0DE9BE}"/>
          </ac:graphicFrameMkLst>
        </pc:graphicFrameChg>
        <pc:graphicFrameChg chg="add mod modGraphic">
          <ac:chgData name="Andrea Merici" userId="f01f83d2374f406f" providerId="LiveId" clId="{40B383DF-7238-4201-B36E-F6ACDB9D1734}" dt="2020-11-09T11:21:40.544" v="404" actId="1076"/>
          <ac:graphicFrameMkLst>
            <pc:docMk/>
            <pc:sldMk cId="2592280062" sldId="303"/>
            <ac:graphicFrameMk id="6" creationId="{42A94B01-32D6-40B0-BB4B-56CD062EA7CF}"/>
          </ac:graphicFrameMkLst>
        </pc:graphicFrameChg>
        <pc:graphicFrameChg chg="add del mod modGraphic">
          <ac:chgData name="Andrea Merici" userId="f01f83d2374f406f" providerId="LiveId" clId="{40B383DF-7238-4201-B36E-F6ACDB9D1734}" dt="2020-11-09T11:19:13.341" v="350" actId="478"/>
          <ac:graphicFrameMkLst>
            <pc:docMk/>
            <pc:sldMk cId="2592280062" sldId="303"/>
            <ac:graphicFrameMk id="7" creationId="{4117B9BD-8F29-421A-9437-49E7A18F093F}"/>
          </ac:graphicFrameMkLst>
        </pc:graphicFrameChg>
        <pc:graphicFrameChg chg="add mod modGraphic">
          <ac:chgData name="Andrea Merici" userId="f01f83d2374f406f" providerId="LiveId" clId="{40B383DF-7238-4201-B36E-F6ACDB9D1734}" dt="2020-11-09T11:21:28.186" v="401" actId="1076"/>
          <ac:graphicFrameMkLst>
            <pc:docMk/>
            <pc:sldMk cId="2592280062" sldId="303"/>
            <ac:graphicFrameMk id="8" creationId="{53DCB3E6-000F-4BEE-BA8F-4ED71B2D261A}"/>
          </ac:graphicFrameMkLst>
        </pc:graphicFrameChg>
        <pc:graphicFrameChg chg="del">
          <ac:chgData name="Andrea Merici" userId="f01f83d2374f406f" providerId="LiveId" clId="{40B383DF-7238-4201-B36E-F6ACDB9D1734}" dt="2020-11-09T11:12:10.066" v="121" actId="478"/>
          <ac:graphicFrameMkLst>
            <pc:docMk/>
            <pc:sldMk cId="2592280062" sldId="303"/>
            <ac:graphicFrameMk id="11" creationId="{0F7F6B9A-7CA2-49CB-97E2-CDDA6458A7FC}"/>
          </ac:graphicFrameMkLst>
        </pc:graphicFrameChg>
        <pc:graphicFrameChg chg="mod modGraphic">
          <ac:chgData name="Andrea Merici" userId="f01f83d2374f406f" providerId="LiveId" clId="{40B383DF-7238-4201-B36E-F6ACDB9D1734}" dt="2020-11-09T12:34:48.763" v="1379" actId="948"/>
          <ac:graphicFrameMkLst>
            <pc:docMk/>
            <pc:sldMk cId="2592280062" sldId="303"/>
            <ac:graphicFrameMk id="18" creationId="{1784FDDC-7805-44AC-894C-5012A4185FD1}"/>
          </ac:graphicFrameMkLst>
        </pc:graphicFrameChg>
      </pc:sldChg>
      <pc:sldChg chg="del">
        <pc:chgData name="Andrea Merici" userId="f01f83d2374f406f" providerId="LiveId" clId="{40B383DF-7238-4201-B36E-F6ACDB9D1734}" dt="2020-11-09T12:35:45.326" v="1383" actId="2696"/>
        <pc:sldMkLst>
          <pc:docMk/>
          <pc:sldMk cId="3615096159" sldId="304"/>
        </pc:sldMkLst>
      </pc:sldChg>
      <pc:sldChg chg="addSp delSp modSp">
        <pc:chgData name="Andrea Merici" userId="f01f83d2374f406f" providerId="LiveId" clId="{40B383DF-7238-4201-B36E-F6ACDB9D1734}" dt="2020-11-09T14:04:08.586" v="1749" actId="255"/>
        <pc:sldMkLst>
          <pc:docMk/>
          <pc:sldMk cId="1384857191" sldId="307"/>
        </pc:sldMkLst>
        <pc:spChg chg="mod">
          <ac:chgData name="Andrea Merici" userId="f01f83d2374f406f" providerId="LiveId" clId="{40B383DF-7238-4201-B36E-F6ACDB9D1734}" dt="2020-11-09T14:04:08.586" v="1749" actId="255"/>
          <ac:spMkLst>
            <pc:docMk/>
            <pc:sldMk cId="1384857191" sldId="307"/>
            <ac:spMk id="2" creationId="{43C73DA0-DF7E-4724-AFD7-9D4F21FCE7F8}"/>
          </ac:spMkLst>
        </pc:spChg>
        <pc:graphicFrameChg chg="mod modGraphic">
          <ac:chgData name="Andrea Merici" userId="f01f83d2374f406f" providerId="LiveId" clId="{40B383DF-7238-4201-B36E-F6ACDB9D1734}" dt="2020-11-09T12:36:41.681" v="1388" actId="14734"/>
          <ac:graphicFrameMkLst>
            <pc:docMk/>
            <pc:sldMk cId="1384857191" sldId="307"/>
            <ac:graphicFrameMk id="6" creationId="{06A23486-B2D4-4B78-AACE-F33975BC9D65}"/>
          </ac:graphicFrameMkLst>
        </pc:graphicFrameChg>
        <pc:graphicFrameChg chg="add mod modGraphic">
          <ac:chgData name="Andrea Merici" userId="f01f83d2374f406f" providerId="LiveId" clId="{40B383DF-7238-4201-B36E-F6ACDB9D1734}" dt="2020-11-09T12:39:10.272" v="1474" actId="20577"/>
          <ac:graphicFrameMkLst>
            <pc:docMk/>
            <pc:sldMk cId="1384857191" sldId="307"/>
            <ac:graphicFrameMk id="8" creationId="{6441E653-A940-4AC2-B5E4-1A6AA318FB35}"/>
          </ac:graphicFrameMkLst>
        </pc:graphicFrameChg>
        <pc:graphicFrameChg chg="mod modGraphic">
          <ac:chgData name="Andrea Merici" userId="f01f83d2374f406f" providerId="LiveId" clId="{40B383DF-7238-4201-B36E-F6ACDB9D1734}" dt="2020-11-09T12:36:50.376" v="1390" actId="14734"/>
          <ac:graphicFrameMkLst>
            <pc:docMk/>
            <pc:sldMk cId="1384857191" sldId="307"/>
            <ac:graphicFrameMk id="9" creationId="{074F4F64-74CA-429F-BF73-7E55B454DA55}"/>
          </ac:graphicFrameMkLst>
        </pc:graphicFrameChg>
        <pc:graphicFrameChg chg="mod">
          <ac:chgData name="Andrea Merici" userId="f01f83d2374f406f" providerId="LiveId" clId="{40B383DF-7238-4201-B36E-F6ACDB9D1734}" dt="2020-11-09T12:36:57.468" v="1391" actId="1076"/>
          <ac:graphicFrameMkLst>
            <pc:docMk/>
            <pc:sldMk cId="1384857191" sldId="307"/>
            <ac:graphicFrameMk id="10" creationId="{4878ADF6-6CAD-427C-A2AB-B890639234C4}"/>
          </ac:graphicFrameMkLst>
        </pc:graphicFrameChg>
        <pc:graphicFrameChg chg="del mod">
          <ac:chgData name="Andrea Merici" userId="f01f83d2374f406f" providerId="LiveId" clId="{40B383DF-7238-4201-B36E-F6ACDB9D1734}" dt="2020-11-09T12:39:47.596" v="1555" actId="478"/>
          <ac:graphicFrameMkLst>
            <pc:docMk/>
            <pc:sldMk cId="1384857191" sldId="307"/>
            <ac:graphicFrameMk id="11" creationId="{A7439762-DDD5-449B-931D-7086E4D07810}"/>
          </ac:graphicFrameMkLst>
        </pc:graphicFrameChg>
        <pc:graphicFrameChg chg="add mod modGraphic">
          <ac:chgData name="Andrea Merici" userId="f01f83d2374f406f" providerId="LiveId" clId="{40B383DF-7238-4201-B36E-F6ACDB9D1734}" dt="2020-11-09T12:39:34.865" v="1554" actId="20577"/>
          <ac:graphicFrameMkLst>
            <pc:docMk/>
            <pc:sldMk cId="1384857191" sldId="307"/>
            <ac:graphicFrameMk id="12" creationId="{F73BDCE3-2D71-4E24-BB86-1D59E03D10AB}"/>
          </ac:graphicFrameMkLst>
        </pc:graphicFrameChg>
        <pc:graphicFrameChg chg="mod modGraphic">
          <ac:chgData name="Andrea Merici" userId="f01f83d2374f406f" providerId="LiveId" clId="{40B383DF-7238-4201-B36E-F6ACDB9D1734}" dt="2020-11-09T12:38:21.966" v="1411" actId="14734"/>
          <ac:graphicFrameMkLst>
            <pc:docMk/>
            <pc:sldMk cId="1384857191" sldId="307"/>
            <ac:graphicFrameMk id="18" creationId="{1784FDDC-7805-44AC-894C-5012A4185FD1}"/>
          </ac:graphicFrameMkLst>
        </pc:graphicFrameChg>
      </pc:sldChg>
      <pc:sldChg chg="del">
        <pc:chgData name="Andrea Merici" userId="f01f83d2374f406f" providerId="LiveId" clId="{40B383DF-7238-4201-B36E-F6ACDB9D1734}" dt="2020-11-09T12:42:46.763" v="1743" actId="2696"/>
        <pc:sldMkLst>
          <pc:docMk/>
          <pc:sldMk cId="162376305" sldId="308"/>
        </pc:sldMkLst>
      </pc:sldChg>
      <pc:sldChg chg="add del setBg">
        <pc:chgData name="Andrea Merici" userId="f01f83d2374f406f" providerId="LiveId" clId="{40B383DF-7238-4201-B36E-F6ACDB9D1734}" dt="2020-11-09T11:11:33.007" v="118" actId="2696"/>
        <pc:sldMkLst>
          <pc:docMk/>
          <pc:sldMk cId="624250186" sldId="309"/>
        </pc:sldMkLst>
      </pc:sldChg>
      <pc:sldChg chg="delSp del">
        <pc:chgData name="Andrea Merici" userId="f01f83d2374f406f" providerId="LiveId" clId="{40B383DF-7238-4201-B36E-F6ACDB9D1734}" dt="2020-11-09T11:22:34.416" v="441" actId="2696"/>
        <pc:sldMkLst>
          <pc:docMk/>
          <pc:sldMk cId="3674382050" sldId="310"/>
        </pc:sldMkLst>
        <pc:graphicFrameChg chg="del">
          <ac:chgData name="Andrea Merici" userId="f01f83d2374f406f" providerId="LiveId" clId="{40B383DF-7238-4201-B36E-F6ACDB9D1734}" dt="2020-11-09T11:12:06.964" v="120" actId="478"/>
          <ac:graphicFrameMkLst>
            <pc:docMk/>
            <pc:sldMk cId="3674382050" sldId="310"/>
            <ac:graphicFrameMk id="18" creationId="{1784FDDC-7805-44AC-894C-5012A4185FD1}"/>
          </ac:graphicFrameMkLst>
        </pc:graphicFrameChg>
      </pc:sldChg>
      <pc:sldChg chg="add del setBg">
        <pc:chgData name="Andrea Merici" userId="f01f83d2374f406f" providerId="LiveId" clId="{40B383DF-7238-4201-B36E-F6ACDB9D1734}" dt="2020-11-09T12:35:46.357" v="1384" actId="2696"/>
        <pc:sldMkLst>
          <pc:docMk/>
          <pc:sldMk cId="875356521" sldId="311"/>
        </pc:sldMkLst>
      </pc:sldChg>
      <pc:sldChg chg="modSp add">
        <pc:chgData name="Andrea Merici" userId="f01f83d2374f406f" providerId="LiveId" clId="{40B383DF-7238-4201-B36E-F6ACDB9D1734}" dt="2020-11-09T14:03:54.971" v="1746" actId="255"/>
        <pc:sldMkLst>
          <pc:docMk/>
          <pc:sldMk cId="4062647752" sldId="312"/>
        </pc:sldMkLst>
        <pc:spChg chg="mod">
          <ac:chgData name="Andrea Merici" userId="f01f83d2374f406f" providerId="LiveId" clId="{40B383DF-7238-4201-B36E-F6ACDB9D1734}" dt="2020-11-09T14:03:54.971" v="1746" actId="255"/>
          <ac:spMkLst>
            <pc:docMk/>
            <pc:sldMk cId="4062647752" sldId="312"/>
            <ac:spMk id="2" creationId="{43C73DA0-DF7E-4724-AFD7-9D4F21FCE7F8}"/>
          </ac:spMkLst>
        </pc:spChg>
        <pc:graphicFrameChg chg="mod modGraphic">
          <ac:chgData name="Andrea Merici" userId="f01f83d2374f406f" providerId="LiveId" clId="{40B383DF-7238-4201-B36E-F6ACDB9D1734}" dt="2020-11-09T11:23:36.040" v="497" actId="20577"/>
          <ac:graphicFrameMkLst>
            <pc:docMk/>
            <pc:sldMk cId="4062647752" sldId="312"/>
            <ac:graphicFrameMk id="5" creationId="{3DB4B446-E007-46D8-8703-0C084A0DE9BE}"/>
          </ac:graphicFrameMkLst>
        </pc:graphicFrameChg>
        <pc:graphicFrameChg chg="mod modGraphic">
          <ac:chgData name="Andrea Merici" userId="f01f83d2374f406f" providerId="LiveId" clId="{40B383DF-7238-4201-B36E-F6ACDB9D1734}" dt="2020-11-09T11:23:33.916" v="496" actId="20577"/>
          <ac:graphicFrameMkLst>
            <pc:docMk/>
            <pc:sldMk cId="4062647752" sldId="312"/>
            <ac:graphicFrameMk id="6" creationId="{42A94B01-32D6-40B0-BB4B-56CD062EA7CF}"/>
          </ac:graphicFrameMkLst>
        </pc:graphicFrameChg>
        <pc:graphicFrameChg chg="modGraphic">
          <ac:chgData name="Andrea Merici" userId="f01f83d2374f406f" providerId="LiveId" clId="{40B383DF-7238-4201-B36E-F6ACDB9D1734}" dt="2020-11-09T11:22:07.881" v="439" actId="20577"/>
          <ac:graphicFrameMkLst>
            <pc:docMk/>
            <pc:sldMk cId="4062647752" sldId="312"/>
            <ac:graphicFrameMk id="8" creationId="{53DCB3E6-000F-4BEE-BA8F-4ED71B2D261A}"/>
          </ac:graphicFrameMkLst>
        </pc:graphicFrameChg>
        <pc:graphicFrameChg chg="mod modGraphic">
          <ac:chgData name="Andrea Merici" userId="f01f83d2374f406f" providerId="LiveId" clId="{40B383DF-7238-4201-B36E-F6ACDB9D1734}" dt="2020-11-09T12:30:16.863" v="1214" actId="20577"/>
          <ac:graphicFrameMkLst>
            <pc:docMk/>
            <pc:sldMk cId="4062647752" sldId="312"/>
            <ac:graphicFrameMk id="18" creationId="{1784FDDC-7805-44AC-894C-5012A4185FD1}"/>
          </ac:graphicFrameMkLst>
        </pc:graphicFrameChg>
      </pc:sldChg>
      <pc:sldChg chg="add del setBg">
        <pc:chgData name="Andrea Merici" userId="f01f83d2374f406f" providerId="LiveId" clId="{40B383DF-7238-4201-B36E-F6ACDB9D1734}" dt="2020-11-09T11:21:54.945" v="406"/>
        <pc:sldMkLst>
          <pc:docMk/>
          <pc:sldMk cId="4121748922" sldId="312"/>
        </pc:sldMkLst>
      </pc:sldChg>
      <pc:sldChg chg="modSp add">
        <pc:chgData name="Andrea Merici" userId="f01f83d2374f406f" providerId="LiveId" clId="{40B383DF-7238-4201-B36E-F6ACDB9D1734}" dt="2020-11-09T14:03:59.041" v="1747" actId="255"/>
        <pc:sldMkLst>
          <pc:docMk/>
          <pc:sldMk cId="785151861" sldId="313"/>
        </pc:sldMkLst>
        <pc:spChg chg="mod">
          <ac:chgData name="Andrea Merici" userId="f01f83d2374f406f" providerId="LiveId" clId="{40B383DF-7238-4201-B36E-F6ACDB9D1734}" dt="2020-11-09T14:03:59.041" v="1747" actId="255"/>
          <ac:spMkLst>
            <pc:docMk/>
            <pc:sldMk cId="785151861" sldId="313"/>
            <ac:spMk id="2" creationId="{43C73DA0-DF7E-4724-AFD7-9D4F21FCE7F8}"/>
          </ac:spMkLst>
        </pc:spChg>
        <pc:graphicFrameChg chg="mod modGraphic">
          <ac:chgData name="Andrea Merici" userId="f01f83d2374f406f" providerId="LiveId" clId="{40B383DF-7238-4201-B36E-F6ACDB9D1734}" dt="2020-11-09T12:05:11.403" v="756" actId="20577"/>
          <ac:graphicFrameMkLst>
            <pc:docMk/>
            <pc:sldMk cId="785151861" sldId="313"/>
            <ac:graphicFrameMk id="5" creationId="{3DB4B446-E007-46D8-8703-0C084A0DE9BE}"/>
          </ac:graphicFrameMkLst>
        </pc:graphicFrameChg>
        <pc:graphicFrameChg chg="mod modGraphic">
          <ac:chgData name="Andrea Merici" userId="f01f83d2374f406f" providerId="LiveId" clId="{40B383DF-7238-4201-B36E-F6ACDB9D1734}" dt="2020-11-09T12:35:14.556" v="1381" actId="948"/>
          <ac:graphicFrameMkLst>
            <pc:docMk/>
            <pc:sldMk cId="785151861" sldId="313"/>
            <ac:graphicFrameMk id="6" creationId="{42A94B01-32D6-40B0-BB4B-56CD062EA7CF}"/>
          </ac:graphicFrameMkLst>
        </pc:graphicFrameChg>
        <pc:graphicFrameChg chg="modGraphic">
          <ac:chgData name="Andrea Merici" userId="f01f83d2374f406f" providerId="LiveId" clId="{40B383DF-7238-4201-B36E-F6ACDB9D1734}" dt="2020-11-09T12:03:18.909" v="543" actId="20577"/>
          <ac:graphicFrameMkLst>
            <pc:docMk/>
            <pc:sldMk cId="785151861" sldId="313"/>
            <ac:graphicFrameMk id="8" creationId="{53DCB3E6-000F-4BEE-BA8F-4ED71B2D261A}"/>
          </ac:graphicFrameMkLst>
        </pc:graphicFrameChg>
        <pc:graphicFrameChg chg="mod modGraphic">
          <ac:chgData name="Andrea Merici" userId="f01f83d2374f406f" providerId="LiveId" clId="{40B383DF-7238-4201-B36E-F6ACDB9D1734}" dt="2020-11-09T12:30:25.148" v="1216" actId="20577"/>
          <ac:graphicFrameMkLst>
            <pc:docMk/>
            <pc:sldMk cId="785151861" sldId="313"/>
            <ac:graphicFrameMk id="18" creationId="{1784FDDC-7805-44AC-894C-5012A4185FD1}"/>
          </ac:graphicFrameMkLst>
        </pc:graphicFrameChg>
      </pc:sldChg>
      <pc:sldChg chg="add del setBg">
        <pc:chgData name="Andrea Merici" userId="f01f83d2374f406f" providerId="LiveId" clId="{40B383DF-7238-4201-B36E-F6ACDB9D1734}" dt="2020-11-09T12:02:36.424" v="500"/>
        <pc:sldMkLst>
          <pc:docMk/>
          <pc:sldMk cId="1323128633" sldId="313"/>
        </pc:sldMkLst>
      </pc:sldChg>
      <pc:sldChg chg="modSp add">
        <pc:chgData name="Andrea Merici" userId="f01f83d2374f406f" providerId="LiveId" clId="{40B383DF-7238-4201-B36E-F6ACDB9D1734}" dt="2020-11-09T14:04:03.401" v="1748" actId="255"/>
        <pc:sldMkLst>
          <pc:docMk/>
          <pc:sldMk cId="303630707" sldId="314"/>
        </pc:sldMkLst>
        <pc:spChg chg="mod">
          <ac:chgData name="Andrea Merici" userId="f01f83d2374f406f" providerId="LiveId" clId="{40B383DF-7238-4201-B36E-F6ACDB9D1734}" dt="2020-11-09T14:04:03.401" v="1748" actId="255"/>
          <ac:spMkLst>
            <pc:docMk/>
            <pc:sldMk cId="303630707" sldId="314"/>
            <ac:spMk id="2" creationId="{43C73DA0-DF7E-4724-AFD7-9D4F21FCE7F8}"/>
          </ac:spMkLst>
        </pc:spChg>
        <pc:graphicFrameChg chg="mod modGraphic">
          <ac:chgData name="Andrea Merici" userId="f01f83d2374f406f" providerId="LiveId" clId="{40B383DF-7238-4201-B36E-F6ACDB9D1734}" dt="2020-11-09T12:19:10.368" v="872" actId="108"/>
          <ac:graphicFrameMkLst>
            <pc:docMk/>
            <pc:sldMk cId="303630707" sldId="314"/>
            <ac:graphicFrameMk id="5" creationId="{3DB4B446-E007-46D8-8703-0C084A0DE9BE}"/>
          </ac:graphicFrameMkLst>
        </pc:graphicFrameChg>
        <pc:graphicFrameChg chg="mod modGraphic">
          <ac:chgData name="Andrea Merici" userId="f01f83d2374f406f" providerId="LiveId" clId="{40B383DF-7238-4201-B36E-F6ACDB9D1734}" dt="2020-11-09T12:35:31.505" v="1382" actId="948"/>
          <ac:graphicFrameMkLst>
            <pc:docMk/>
            <pc:sldMk cId="303630707" sldId="314"/>
            <ac:graphicFrameMk id="6" creationId="{42A94B01-32D6-40B0-BB4B-56CD062EA7CF}"/>
          </ac:graphicFrameMkLst>
        </pc:graphicFrameChg>
        <pc:graphicFrameChg chg="modGraphic">
          <ac:chgData name="Andrea Merici" userId="f01f83d2374f406f" providerId="LiveId" clId="{40B383DF-7238-4201-B36E-F6ACDB9D1734}" dt="2020-11-09T12:03:45.464" v="604" actId="20577"/>
          <ac:graphicFrameMkLst>
            <pc:docMk/>
            <pc:sldMk cId="303630707" sldId="314"/>
            <ac:graphicFrameMk id="8" creationId="{53DCB3E6-000F-4BEE-BA8F-4ED71B2D261A}"/>
          </ac:graphicFrameMkLst>
        </pc:graphicFrameChg>
        <pc:graphicFrameChg chg="mod modGraphic">
          <ac:chgData name="Andrea Merici" userId="f01f83d2374f406f" providerId="LiveId" clId="{40B383DF-7238-4201-B36E-F6ACDB9D1734}" dt="2020-11-09T12:30:55.435" v="1234" actId="20577"/>
          <ac:graphicFrameMkLst>
            <pc:docMk/>
            <pc:sldMk cId="303630707" sldId="314"/>
            <ac:graphicFrameMk id="18" creationId="{1784FDDC-7805-44AC-894C-5012A4185FD1}"/>
          </ac:graphicFrameMkLst>
        </pc:graphicFrameChg>
      </pc:sldChg>
      <pc:sldChg chg="add del setBg">
        <pc:chgData name="Andrea Merici" userId="f01f83d2374f406f" providerId="LiveId" clId="{40B383DF-7238-4201-B36E-F6ACDB9D1734}" dt="2020-11-09T12:02:44.666" v="503"/>
        <pc:sldMkLst>
          <pc:docMk/>
          <pc:sldMk cId="2714000986" sldId="314"/>
        </pc:sldMkLst>
      </pc:sldChg>
      <pc:sldChg chg="modSp add">
        <pc:chgData name="Andrea Merici" userId="f01f83d2374f406f" providerId="LiveId" clId="{40B383DF-7238-4201-B36E-F6ACDB9D1734}" dt="2020-11-09T14:04:12.684" v="1750" actId="255"/>
        <pc:sldMkLst>
          <pc:docMk/>
          <pc:sldMk cId="781821444" sldId="315"/>
        </pc:sldMkLst>
        <pc:spChg chg="mod">
          <ac:chgData name="Andrea Merici" userId="f01f83d2374f406f" providerId="LiveId" clId="{40B383DF-7238-4201-B36E-F6ACDB9D1734}" dt="2020-11-09T14:04:12.684" v="1750" actId="255"/>
          <ac:spMkLst>
            <pc:docMk/>
            <pc:sldMk cId="781821444" sldId="315"/>
            <ac:spMk id="2" creationId="{43C73DA0-DF7E-4724-AFD7-9D4F21FCE7F8}"/>
          </ac:spMkLst>
        </pc:spChg>
        <pc:graphicFrameChg chg="modGraphic">
          <ac:chgData name="Andrea Merici" userId="f01f83d2374f406f" providerId="LiveId" clId="{40B383DF-7238-4201-B36E-F6ACDB9D1734}" dt="2020-11-09T12:40:27.222" v="1634" actId="20577"/>
          <ac:graphicFrameMkLst>
            <pc:docMk/>
            <pc:sldMk cId="781821444" sldId="315"/>
            <ac:graphicFrameMk id="6" creationId="{06A23486-B2D4-4B78-AACE-F33975BC9D65}"/>
          </ac:graphicFrameMkLst>
        </pc:graphicFrameChg>
        <pc:graphicFrameChg chg="modGraphic">
          <ac:chgData name="Andrea Merici" userId="f01f83d2374f406f" providerId="LiveId" clId="{40B383DF-7238-4201-B36E-F6ACDB9D1734}" dt="2020-11-09T12:40:41.934" v="1664" actId="20577"/>
          <ac:graphicFrameMkLst>
            <pc:docMk/>
            <pc:sldMk cId="781821444" sldId="315"/>
            <ac:graphicFrameMk id="9" creationId="{074F4F64-74CA-429F-BF73-7E55B454DA55}"/>
          </ac:graphicFrameMkLst>
        </pc:graphicFrameChg>
        <pc:graphicFrameChg chg="mod modGraphic">
          <ac:chgData name="Andrea Merici" userId="f01f83d2374f406f" providerId="LiveId" clId="{40B383DF-7238-4201-B36E-F6ACDB9D1734}" dt="2020-11-09T12:42:04.049" v="1714" actId="2165"/>
          <ac:graphicFrameMkLst>
            <pc:docMk/>
            <pc:sldMk cId="781821444" sldId="315"/>
            <ac:graphicFrameMk id="10" creationId="{4878ADF6-6CAD-427C-A2AB-B890639234C4}"/>
          </ac:graphicFrameMkLst>
        </pc:graphicFrameChg>
        <pc:graphicFrameChg chg="modGraphic">
          <ac:chgData name="Andrea Merici" userId="f01f83d2374f406f" providerId="LiveId" clId="{40B383DF-7238-4201-B36E-F6ACDB9D1734}" dt="2020-11-09T12:42:42.991" v="1742" actId="20577"/>
          <ac:graphicFrameMkLst>
            <pc:docMk/>
            <pc:sldMk cId="781821444" sldId="315"/>
            <ac:graphicFrameMk id="12" creationId="{F73BDCE3-2D71-4E24-BB86-1D59E03D10AB}"/>
          </ac:graphicFrameMkLst>
        </pc:graphicFrameChg>
        <pc:graphicFrameChg chg="mod modGraphic">
          <ac:chgData name="Andrea Merici" userId="f01f83d2374f406f" providerId="LiveId" clId="{40B383DF-7238-4201-B36E-F6ACDB9D1734}" dt="2020-11-09T12:41:48.386" v="1712" actId="2165"/>
          <ac:graphicFrameMkLst>
            <pc:docMk/>
            <pc:sldMk cId="781821444" sldId="315"/>
            <ac:graphicFrameMk id="18" creationId="{1784FDDC-7805-44AC-894C-5012A4185FD1}"/>
          </ac:graphicFrameMkLst>
        </pc:graphicFrameChg>
      </pc:sldChg>
      <pc:sldChg chg="add del setBg">
        <pc:chgData name="Andrea Merici" userId="f01f83d2374f406f" providerId="LiveId" clId="{40B383DF-7238-4201-B36E-F6ACDB9D1734}" dt="2020-11-09T12:39:56.883" v="1557"/>
        <pc:sldMkLst>
          <pc:docMk/>
          <pc:sldMk cId="3170974308" sldId="31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366289-7251-4248-8185-9FEDE67FEB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A911AAB-DA95-4CED-94BD-874BA4394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11C9EF0-8D90-4860-B91D-C2F1E6715D90}" type="datetime1">
              <a:rPr lang="it-IT" smtClean="0"/>
              <a:t>09/11/2020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96222C7-E745-4972-ADB2-26864641F2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F0AA558-CC6A-4543-8082-2ECED10B3D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EEF11-4551-44CC-8138-2C9C44119EA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476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C2B96-11DF-43CC-AB6D-F9EEAB0C1341}" type="datetime1">
              <a:rPr lang="it-IT" smtClean="0"/>
              <a:pPr/>
              <a:t>09/11/2020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C8E5D6-E240-4AB4-B03F-F45C58F87E64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203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9A3C6C-0FE0-478A-A202-D65CBA045675}" type="datetime1">
              <a:rPr lang="it-IT" noProof="0" smtClean="0"/>
              <a:t>09/11/2020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4718D193-A078-44EE-8494-199A3DE4370F}" type="datetime1">
              <a:rPr lang="it-IT" noProof="0" smtClean="0"/>
              <a:t>09/11/2020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Segnaposto immagine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Rettangolo 1"/>
          <p:cNvSpPr/>
          <p:nvPr userDrawn="1"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0" name="Rettangolo 9"/>
          <p:cNvSpPr/>
          <p:nvPr userDrawn="1"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Rettangolo 10"/>
          <p:cNvSpPr/>
          <p:nvPr userDrawn="1"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" name="Rettangolo 11"/>
          <p:cNvSpPr/>
          <p:nvPr userDrawn="1"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3584516"/>
            <a:ext cx="2492828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298472" y="2988377"/>
            <a:ext cx="2492830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6" name="Segnaposto contenuto 5"/>
          <p:cNvSpPr>
            <a:spLocks noGrp="1"/>
          </p:cNvSpPr>
          <p:nvPr>
            <p:ph sz="quarter" idx="4"/>
          </p:nvPr>
        </p:nvSpPr>
        <p:spPr>
          <a:xfrm>
            <a:off x="6298471" y="3584516"/>
            <a:ext cx="2492830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7" name="Segnaposto testo 2"/>
          <p:cNvSpPr>
            <a:spLocks noGrp="1"/>
          </p:cNvSpPr>
          <p:nvPr>
            <p:ph type="body" idx="14"/>
          </p:nvPr>
        </p:nvSpPr>
        <p:spPr>
          <a:xfrm>
            <a:off x="3444517" y="2988377"/>
            <a:ext cx="2492830" cy="55778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contenuto 3"/>
          <p:cNvSpPr>
            <a:spLocks noGrp="1"/>
          </p:cNvSpPr>
          <p:nvPr>
            <p:ph sz="half" idx="15"/>
          </p:nvPr>
        </p:nvSpPr>
        <p:spPr>
          <a:xfrm>
            <a:off x="3444519" y="3584516"/>
            <a:ext cx="2492828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9" name="Segnaposto testo 4"/>
          <p:cNvSpPr>
            <a:spLocks noGrp="1"/>
          </p:cNvSpPr>
          <p:nvPr>
            <p:ph type="body" sz="quarter" idx="16"/>
          </p:nvPr>
        </p:nvSpPr>
        <p:spPr>
          <a:xfrm>
            <a:off x="9138807" y="2988377"/>
            <a:ext cx="2492830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5"/>
          <p:cNvSpPr>
            <a:spLocks noGrp="1"/>
          </p:cNvSpPr>
          <p:nvPr>
            <p:ph sz="quarter" idx="17"/>
          </p:nvPr>
        </p:nvSpPr>
        <p:spPr>
          <a:xfrm>
            <a:off x="9138806" y="3584516"/>
            <a:ext cx="2492830" cy="1656203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1" name="Rettangolo 20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tangolo 21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ttangolo 22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8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5BFA4-BF3C-40DA-A36C-FEF720C75B67}" type="datetime1">
              <a:rPr lang="it-IT" noProof="0" smtClean="0"/>
              <a:t>09/11/2020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 rtl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55BD20E8-3D55-46DB-8E43-5E7D29C125CB}" type="datetime1">
              <a:rPr lang="it-IT" noProof="0" smtClean="0"/>
              <a:t>09/11/2020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919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32275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632857"/>
            <a:ext cx="6650991" cy="4205188"/>
          </a:xfrm>
        </p:spPr>
        <p:txBody>
          <a:bodyPr rtlCol="0"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F85C8C1-5263-402A-86DC-7C566B3F6988}" type="datetime1">
              <a:rPr lang="it-IT" noProof="0" smtClean="0"/>
              <a:t>09/11/2020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701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to con didascal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immagine 4"/>
          <p:cNvSpPr>
            <a:spLocks noGrp="1"/>
          </p:cNvSpPr>
          <p:nvPr>
            <p:ph type="pic" sz="quarter" idx="14" hasCustomPrompt="1"/>
          </p:nvPr>
        </p:nvSpPr>
        <p:spPr>
          <a:xfrm>
            <a:off x="8622917" y="3322281"/>
            <a:ext cx="3367862" cy="3367862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Filigrana icona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egnaposto immagine 4"/>
          <p:cNvSpPr>
            <a:spLocks noGrp="1"/>
          </p:cNvSpPr>
          <p:nvPr>
            <p:ph type="pic" sz="quarter" idx="13" hasCustomPrompt="1"/>
          </p:nvPr>
        </p:nvSpPr>
        <p:spPr>
          <a:xfrm>
            <a:off x="768350" y="2312987"/>
            <a:ext cx="731520" cy="73152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Icona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rtlCol="0"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FFF02236-8F74-43A7-A6A3-481E3D6668EB}" type="datetime1">
              <a:rPr lang="it-IT" noProof="0" smtClean="0"/>
              <a:t>09/11/2020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24179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rtlCol="0"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A073B29D-5E52-42FF-8A9F-029F90277C34}" type="datetime1">
              <a:rPr lang="it-IT" noProof="0" smtClean="0"/>
              <a:t>09/11/2020</a:t>
            </a:fld>
            <a:endParaRPr lang="it-IT" noProof="0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12" name="Rettangolo 11"/>
          <p:cNvSpPr/>
          <p:nvPr userDrawn="1"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95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660F9B-20E9-41C6-95F9-426B20397F16}" type="datetime1">
              <a:rPr lang="it-IT" noProof="0" smtClean="0"/>
              <a:t>09/11/2020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96349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08AFB0-2FAC-4CFC-9AB3-F832035CB6F7}" type="datetime1">
              <a:rPr lang="it-IT" noProof="0" smtClean="0"/>
              <a:t>09/11/2020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5591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723E6E-C5BE-4DD3-BD06-FC1FB6659A77}" type="datetime1">
              <a:rPr lang="it-IT" noProof="0" smtClean="0"/>
              <a:t>09/11/2020</a:t>
            </a:fld>
            <a:endParaRPr lang="it-IT" noProof="0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684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1" name="Rettangolo 10"/>
          <p:cNvSpPr/>
          <p:nvPr userDrawn="1"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12" name="Rettangolo 11"/>
          <p:cNvSpPr/>
          <p:nvPr userDrawn="1"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3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ECB39A-1670-44F1-81F6-BEC454B875CE}" type="datetime1">
              <a:rPr lang="it-IT" noProof="0" smtClean="0"/>
              <a:t>09/11/2020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4B4BD6-34E3-4078-8C19-EAE8C6F4C50C}" type="datetime1">
              <a:rPr lang="it-IT" noProof="0" smtClean="0"/>
              <a:t>09/11/2020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9553D7-DD11-4B75-BEF8-41388C106BDD}" type="datetime1">
              <a:rPr lang="it-IT" noProof="0" smtClean="0"/>
              <a:t>09/11/2020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1" y="2905648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3580809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16039" y="2905649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16037" y="3580809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047A6E-2379-4302-AE7E-7906B1F28464}" type="datetime1">
              <a:rPr lang="it-IT" noProof="0" smtClean="0"/>
              <a:t>09/11/2020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2B3AAF-A761-49FD-B057-C6CAE42AF9D7}" type="datetime1">
              <a:rPr lang="it-IT" noProof="0" smtClean="0"/>
              <a:t>09/11/2020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AB94070D-8484-4B7B-ADE0-4CCDD6380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25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759402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rgbClr val="46535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26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759405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27" name="Segnaposto testo 2"/>
          <p:cNvSpPr>
            <a:spLocks noGrp="1"/>
          </p:cNvSpPr>
          <p:nvPr>
            <p:ph type="body" idx="10" hasCustomPrompt="1"/>
          </p:nvPr>
        </p:nvSpPr>
        <p:spPr>
          <a:xfrm>
            <a:off x="3642897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28" name="Segnaposto contenuto 3"/>
          <p:cNvSpPr>
            <a:spLocks noGrp="1"/>
          </p:cNvSpPr>
          <p:nvPr>
            <p:ph sz="half" idx="11" hasCustomPrompt="1"/>
          </p:nvPr>
        </p:nvSpPr>
        <p:spPr>
          <a:xfrm>
            <a:off x="3642900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29" name="Segnaposto testo 2"/>
          <p:cNvSpPr>
            <a:spLocks noGrp="1"/>
          </p:cNvSpPr>
          <p:nvPr>
            <p:ph type="body" idx="12" hasCustomPrompt="1"/>
          </p:nvPr>
        </p:nvSpPr>
        <p:spPr>
          <a:xfrm>
            <a:off x="6526392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30" name="Segnaposto contenuto 3"/>
          <p:cNvSpPr>
            <a:spLocks noGrp="1"/>
          </p:cNvSpPr>
          <p:nvPr>
            <p:ph sz="half" idx="13" hasCustomPrompt="1"/>
          </p:nvPr>
        </p:nvSpPr>
        <p:spPr>
          <a:xfrm>
            <a:off x="6526395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1" name="Segnaposto testo 2"/>
          <p:cNvSpPr>
            <a:spLocks noGrp="1"/>
          </p:cNvSpPr>
          <p:nvPr>
            <p:ph type="body" idx="14" hasCustomPrompt="1"/>
          </p:nvPr>
        </p:nvSpPr>
        <p:spPr>
          <a:xfrm>
            <a:off x="9409888" y="5330449"/>
            <a:ext cx="1938528" cy="557784"/>
          </a:xfrm>
        </p:spPr>
        <p:txBody>
          <a:bodyPr rtlCol="0"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00%</a:t>
            </a:r>
          </a:p>
        </p:txBody>
      </p:sp>
      <p:sp>
        <p:nvSpPr>
          <p:cNvPr id="32" name="Segnaposto contenuto 3"/>
          <p:cNvSpPr>
            <a:spLocks noGrp="1"/>
          </p:cNvSpPr>
          <p:nvPr>
            <p:ph sz="half" idx="15" hasCustomPrompt="1"/>
          </p:nvPr>
        </p:nvSpPr>
        <p:spPr>
          <a:xfrm>
            <a:off x="9409891" y="5958718"/>
            <a:ext cx="1938528" cy="633065"/>
          </a:xfrm>
        </p:spPr>
        <p:txBody>
          <a:bodyPr rtlCol="0"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4255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EE22A57A-7747-43FA-845D-47345CB82973}" type="datetime1">
              <a:rPr lang="it-IT" noProof="0" smtClean="0"/>
              <a:t>09/11/2020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9" name="Segnaposto immagine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0" name="Rettangolo 9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ttangolo 11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29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0B0ECE9-73C1-4CBA-BDC1-6219EA8468E2}" type="datetime1">
              <a:rPr lang="it-IT" noProof="0" smtClean="0"/>
              <a:t>09/11/2020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7" r:id="rId2"/>
    <p:sldLayoutId id="2147483675" r:id="rId3"/>
    <p:sldLayoutId id="2147483676" r:id="rId4"/>
    <p:sldLayoutId id="2147483677" r:id="rId5"/>
    <p:sldLayoutId id="2147483684" r:id="rId6"/>
    <p:sldLayoutId id="2147483678" r:id="rId7"/>
    <p:sldLayoutId id="2147483692" r:id="rId8"/>
    <p:sldLayoutId id="2147483690" r:id="rId9"/>
    <p:sldLayoutId id="2147483691" r:id="rId10"/>
    <p:sldLayoutId id="2147483679" r:id="rId11"/>
    <p:sldLayoutId id="2147483680" r:id="rId12"/>
    <p:sldLayoutId id="2147483688" r:id="rId13"/>
    <p:sldLayoutId id="2147483686" r:id="rId14"/>
    <p:sldLayoutId id="2147483689" r:id="rId15"/>
    <p:sldLayoutId id="2147483683" r:id="rId16"/>
    <p:sldLayoutId id="2147483681" r:id="rId17"/>
    <p:sldLayoutId id="214748368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briziom86@hotmail.it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vveneto@gmail.com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CAPO FILIALE</a:t>
            </a:r>
            <a:endParaRPr lang="en-GB" sz="3600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06A23486-B2D4-4B78-AACE-F33975BC9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4144356"/>
              </p:ext>
            </p:extLst>
          </p:nvPr>
        </p:nvGraphicFramePr>
        <p:xfrm>
          <a:off x="580858" y="1471934"/>
          <a:ext cx="11029950" cy="47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Gestisce le informazioni relative alla filiale assegnata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6A2E7BFB-55EE-486C-B8EC-1C29F85DA9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174349"/>
              </p:ext>
            </p:extLst>
          </p:nvPr>
        </p:nvGraphicFramePr>
        <p:xfrm>
          <a:off x="6212894" y="2911052"/>
          <a:ext cx="5397911" cy="169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823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3564088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1695752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FOTO</a:t>
                      </a:r>
                      <a:endParaRPr lang="en-GB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E-mail: 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fabriziom86@hotmail.it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>
                        <a:tabLst>
                          <a:tab pos="1973263" algn="l"/>
                        </a:tabLst>
                      </a:pP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Password:       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Fabri986</a:t>
                      </a:r>
                    </a:p>
                    <a:p>
                      <a:pPr marL="0" algn="l" defTabSz="457200" rtl="0" eaLnBrk="1" latinLnBrk="0" hangingPunct="1"/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Nome:            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Fabrizio</a:t>
                      </a:r>
                    </a:p>
                    <a:p>
                      <a:pPr marL="0" algn="l" defTabSz="457200" rtl="0" eaLnBrk="1" latinLnBrk="0" hangingPunct="1">
                        <a:tabLst>
                          <a:tab pos="1973263" algn="l"/>
                        </a:tabLst>
                      </a:pP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Cognome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     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Marai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457200" rtl="0" eaLnBrk="1" latinLnBrk="0" hangingPunct="1"/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Assunto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      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4/01/2018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3302885"/>
              </p:ext>
            </p:extLst>
          </p:nvPr>
        </p:nvGraphicFramePr>
        <p:xfrm>
          <a:off x="581193" y="2110594"/>
          <a:ext cx="5397911" cy="249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599957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CASI D’USO RILEVANTI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89625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Pubblica/Modifica/Elimina annuncio</a:t>
                      </a:r>
                    </a:p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 storico appuntamenti</a:t>
                      </a:r>
                    </a:p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 nuovi appuntamenti</a:t>
                      </a:r>
                    </a:p>
                    <a:p>
                      <a:pPr marL="0" algn="ctr" defTabSz="457200" rtl="0" eaLnBrk="1" latinLnBrk="0" hangingPunct="1"/>
                      <a:r>
                        <a:rPr lang="es-ES" sz="20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Gestisci richiesta di un nuovo appuntamento</a:t>
                      </a:r>
                      <a:endParaRPr lang="en-GB" sz="20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  <p:graphicFrame>
        <p:nvGraphicFramePr>
          <p:cNvPr id="20" name="Tabella 6">
            <a:extLst>
              <a:ext uri="{FF2B5EF4-FFF2-40B4-BE49-F238E27FC236}">
                <a16:creationId xmlns:a16="http://schemas.microsoft.com/office/drawing/2014/main" id="{9E9665A3-5804-46D8-B3B0-DBDF6FFC93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1417142"/>
              </p:ext>
            </p:extLst>
          </p:nvPr>
        </p:nvGraphicFramePr>
        <p:xfrm>
          <a:off x="580858" y="4745554"/>
          <a:ext cx="5397911" cy="199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544028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OGGETTI IN LETTURA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452272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Annunci</a:t>
                      </a:r>
                    </a:p>
                    <a:p>
                      <a:pPr algn="ctr"/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Filiali</a:t>
                      </a:r>
                    </a:p>
                    <a:p>
                      <a:pPr algn="ctr"/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Storico richieste appuntamento</a:t>
                      </a:r>
                    </a:p>
                    <a:p>
                      <a:pPr algn="ctr"/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Storico richieste completate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  <p:graphicFrame>
        <p:nvGraphicFramePr>
          <p:cNvPr id="21" name="Tabella 6">
            <a:extLst>
              <a:ext uri="{FF2B5EF4-FFF2-40B4-BE49-F238E27FC236}">
                <a16:creationId xmlns:a16="http://schemas.microsoft.com/office/drawing/2014/main" id="{5866ED1E-CF15-46EB-9C56-17318F3134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0071167"/>
              </p:ext>
            </p:extLst>
          </p:nvPr>
        </p:nvGraphicFramePr>
        <p:xfrm>
          <a:off x="6212896" y="4739098"/>
          <a:ext cx="5397911" cy="2002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545787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OGGETTI IN SCRITTURA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456969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Annunci</a:t>
                      </a:r>
                    </a:p>
                    <a:p>
                      <a:pPr algn="ctr"/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Appuntamenti</a:t>
                      </a:r>
                    </a:p>
                    <a:p>
                      <a:pPr algn="ctr"/>
                      <a:r>
                        <a:rPr lang="es-E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(entrambi relativi alla sua filiale)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</a:tbl>
          </a:graphicData>
        </a:graphic>
      </p:graphicFrame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13C51826-281A-4690-ABE3-0AFCAD445F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5884128"/>
              </p:ext>
            </p:extLst>
          </p:nvPr>
        </p:nvGraphicFramePr>
        <p:xfrm>
          <a:off x="6212894" y="2109813"/>
          <a:ext cx="539791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3630664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SUPER-GRUPPO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Utente registrato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68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Casi d’uso – utente homesweethome</a:t>
            </a:r>
            <a:endParaRPr lang="en-GB" sz="3600" dirty="0"/>
          </a:p>
        </p:txBody>
      </p:sp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4609401"/>
              </p:ext>
            </p:extLst>
          </p:nvPr>
        </p:nvGraphicFramePr>
        <p:xfrm>
          <a:off x="6216257" y="3131749"/>
          <a:ext cx="5397911" cy="356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471600">
                <a:tc>
                  <a:txBody>
                    <a:bodyPr/>
                    <a:lstStyle/>
                    <a:p>
                      <a:pPr algn="ctr"/>
                      <a:r>
                        <a:rPr lang="es-ES" sz="2000" i="1" dirty="0">
                          <a:solidFill>
                            <a:schemeClr val="tx2"/>
                          </a:solidFill>
                        </a:rPr>
                        <a:t>WORKFLOW</a:t>
                      </a:r>
                      <a:endParaRPr lang="en-GB" sz="2000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2913072">
                <a:tc>
                  <a:txBody>
                    <a:bodyPr/>
                    <a:lstStyle/>
                    <a:p>
                      <a:pPr marL="457200" lvl="0" indent="-457200" algn="l" defTabSz="457200" rtl="0" eaLnBrk="1" latinLnBrk="0" hangingPunct="1"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funzionalità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avanzata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457200" rtl="0" eaLnBrk="1" latinLnBrk="0" hangingPunct="1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&lt;&lt;include&gt;&gt;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Tipologia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contratto</a:t>
                      </a:r>
                      <a:endParaRPr lang="en-GB" sz="18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&lt;&lt;include&gt;&gt;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Zona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&lt;&lt;include&gt;&gt;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Categoria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casa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&lt;&lt;include&gt;&gt;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Fascia di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prezzo</a:t>
                      </a:r>
                      <a:endParaRPr lang="en-GB" sz="18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richiesti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(o di un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messaggio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informativo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se non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vengono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trovati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49564"/>
                  </a:ext>
                </a:extLst>
              </a:tr>
            </a:tbl>
          </a:graphicData>
        </a:graphic>
      </p:graphicFrame>
      <p:graphicFrame>
        <p:nvGraphicFramePr>
          <p:cNvPr id="5" name="Tabella 6">
            <a:extLst>
              <a:ext uri="{FF2B5EF4-FFF2-40B4-BE49-F238E27FC236}">
                <a16:creationId xmlns:a16="http://schemas.microsoft.com/office/drawing/2014/main" id="{3DB4B446-E007-46D8-8703-0C084A0DE9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110006"/>
              </p:ext>
            </p:extLst>
          </p:nvPr>
        </p:nvGraphicFramePr>
        <p:xfrm>
          <a:off x="579345" y="2073804"/>
          <a:ext cx="110299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SCOPO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Indicare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modo in cui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l’utente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può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cercare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all’interno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web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indicando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diversi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parametri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secondo cui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effettuare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avanzata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42A94B01-32D6-40B0-BB4B-56CD062EA7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6481935"/>
              </p:ext>
            </p:extLst>
          </p:nvPr>
        </p:nvGraphicFramePr>
        <p:xfrm>
          <a:off x="579344" y="3131749"/>
          <a:ext cx="5396400" cy="155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752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3629648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PRE-CONDIZIONE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POST-CONDIZIONE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L’utente visualizza la lista degli annunci che hanno soddisfatto la ricerca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893374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53DCB3E6-000F-4BEE-BA8F-4ED71B2D26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418645"/>
              </p:ext>
            </p:extLst>
          </p:nvPr>
        </p:nvGraphicFramePr>
        <p:xfrm>
          <a:off x="579345" y="1453539"/>
          <a:ext cx="11029950" cy="47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TITOLO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Ricerca avanzata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28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Casi d’uso – utente homesweethome</a:t>
            </a:r>
            <a:endParaRPr lang="en-GB" sz="3600" dirty="0"/>
          </a:p>
        </p:txBody>
      </p:sp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672933"/>
              </p:ext>
            </p:extLst>
          </p:nvPr>
        </p:nvGraphicFramePr>
        <p:xfrm>
          <a:off x="6216257" y="3131750"/>
          <a:ext cx="5397911" cy="26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471600">
                <a:tc>
                  <a:txBody>
                    <a:bodyPr/>
                    <a:lstStyle/>
                    <a:p>
                      <a:pPr algn="ctr"/>
                      <a:r>
                        <a:rPr lang="es-ES" sz="2000" i="1" dirty="0">
                          <a:solidFill>
                            <a:schemeClr val="tx2"/>
                          </a:solidFill>
                        </a:rPr>
                        <a:t>WORKFLOW</a:t>
                      </a:r>
                      <a:endParaRPr lang="en-GB" sz="2000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2042053">
                <a:tc>
                  <a:txBody>
                    <a:bodyPr/>
                    <a:lstStyle/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Accesso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sezione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nnunci</a:t>
                      </a:r>
                      <a:r>
                        <a:rPr lang="en-GB" sz="1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più</a:t>
                      </a:r>
                      <a:r>
                        <a:rPr lang="en-GB" sz="1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richiesti</a:t>
                      </a:r>
                      <a:endParaRPr lang="en-GB" sz="1800" b="1" i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maggior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numero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richieste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l’utente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desidera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accesso ai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dettagli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un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49564"/>
                  </a:ext>
                </a:extLst>
              </a:tr>
            </a:tbl>
          </a:graphicData>
        </a:graphic>
      </p:graphicFrame>
      <p:graphicFrame>
        <p:nvGraphicFramePr>
          <p:cNvPr id="5" name="Tabella 6">
            <a:extLst>
              <a:ext uri="{FF2B5EF4-FFF2-40B4-BE49-F238E27FC236}">
                <a16:creationId xmlns:a16="http://schemas.microsoft.com/office/drawing/2014/main" id="{3DB4B446-E007-46D8-8703-0C084A0DE9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308230"/>
              </p:ext>
            </p:extLst>
          </p:nvPr>
        </p:nvGraphicFramePr>
        <p:xfrm>
          <a:off x="579345" y="2073804"/>
          <a:ext cx="110299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SCOPO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Indicare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modo in cui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gli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utenti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possono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visualizzare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hanno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ottenuto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maggior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numero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richieste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42A94B01-32D6-40B0-BB4B-56CD062EA7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8925549"/>
              </p:ext>
            </p:extLst>
          </p:nvPr>
        </p:nvGraphicFramePr>
        <p:xfrm>
          <a:off x="579344" y="3131749"/>
          <a:ext cx="5396400" cy="155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752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3629648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PRE-CONDIZIONE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POST-CONDIZIONE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L’utente visualizza la lista degli annunci con il maggior numero di richieste di appuntamento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893374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53DCB3E6-000F-4BEE-BA8F-4ED71B2D26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2124712"/>
              </p:ext>
            </p:extLst>
          </p:nvPr>
        </p:nvGraphicFramePr>
        <p:xfrm>
          <a:off x="579345" y="1453539"/>
          <a:ext cx="11029950" cy="47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TITOLO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Visualizza annunci più richiesti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64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Casi d’uso – CAPO FILIALE</a:t>
            </a:r>
            <a:endParaRPr lang="en-GB" sz="3600" dirty="0"/>
          </a:p>
        </p:txBody>
      </p:sp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8936508"/>
              </p:ext>
            </p:extLst>
          </p:nvPr>
        </p:nvGraphicFramePr>
        <p:xfrm>
          <a:off x="6216257" y="3131750"/>
          <a:ext cx="5397911" cy="312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472935">
                <a:tc>
                  <a:txBody>
                    <a:bodyPr/>
                    <a:lstStyle/>
                    <a:p>
                      <a:pPr algn="ctr"/>
                      <a:r>
                        <a:rPr lang="es-ES" sz="2000" i="1" dirty="0">
                          <a:solidFill>
                            <a:schemeClr val="tx2"/>
                          </a:solidFill>
                        </a:rPr>
                        <a:t>WORKFLOW</a:t>
                      </a:r>
                      <a:endParaRPr lang="en-GB" sz="2000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2605545">
                <a:tc>
                  <a:txBody>
                    <a:bodyPr/>
                    <a:lstStyle/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funzionalità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modifica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Modifica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relativi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all’annuncio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Richiesta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conferma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modifica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l’utente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conferma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aggiornamento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dell’annuncio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selezionato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49564"/>
                  </a:ext>
                </a:extLst>
              </a:tr>
            </a:tbl>
          </a:graphicData>
        </a:graphic>
      </p:graphicFrame>
      <p:graphicFrame>
        <p:nvGraphicFramePr>
          <p:cNvPr id="5" name="Tabella 6">
            <a:extLst>
              <a:ext uri="{FF2B5EF4-FFF2-40B4-BE49-F238E27FC236}">
                <a16:creationId xmlns:a16="http://schemas.microsoft.com/office/drawing/2014/main" id="{3DB4B446-E007-46D8-8703-0C084A0DE9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871776"/>
              </p:ext>
            </p:extLst>
          </p:nvPr>
        </p:nvGraphicFramePr>
        <p:xfrm>
          <a:off x="579345" y="2073804"/>
          <a:ext cx="110299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SCOPO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Esprimere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modo in cui un capo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modifica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relativo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vendita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affitto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un immobile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propria zona di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competenza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42A94B01-32D6-40B0-BB4B-56CD062EA7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072896"/>
              </p:ext>
            </p:extLst>
          </p:nvPr>
        </p:nvGraphicFramePr>
        <p:xfrm>
          <a:off x="579344" y="3131749"/>
          <a:ext cx="539640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752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3629648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PRE-CONDIZIONE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457200" rtl="0" eaLnBrk="1" latinLnBrk="0" hangingPunct="1"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Login da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parte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del capo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457200" rtl="0" eaLnBrk="1" latinLnBrk="0" hangingPunct="1"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contenuto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nell’elenco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disponibili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457200" rtl="0" eaLnBrk="1" latinLnBrk="0" hangingPunct="1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relativo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cui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capo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è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responsabile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POST-CONDIZIONE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457200" rtl="0" eaLnBrk="1" latinLnBrk="0" hangingPunct="1"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L’annuncio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viene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modificato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ed è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visibile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all’interno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HomeSweetHome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893374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53DCB3E6-000F-4BEE-BA8F-4ED71B2D26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0896679"/>
              </p:ext>
            </p:extLst>
          </p:nvPr>
        </p:nvGraphicFramePr>
        <p:xfrm>
          <a:off x="579345" y="1453539"/>
          <a:ext cx="11029950" cy="47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TITOLO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Modifica annuncio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15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Casi d’uso – CAPO FILIALE</a:t>
            </a:r>
            <a:endParaRPr lang="en-GB" sz="3600" dirty="0"/>
          </a:p>
        </p:txBody>
      </p:sp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6460836"/>
              </p:ext>
            </p:extLst>
          </p:nvPr>
        </p:nvGraphicFramePr>
        <p:xfrm>
          <a:off x="6216257" y="3131749"/>
          <a:ext cx="5397911" cy="33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91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</a:tblGrid>
              <a:tr h="471600">
                <a:tc>
                  <a:txBody>
                    <a:bodyPr/>
                    <a:lstStyle/>
                    <a:p>
                      <a:pPr algn="ctr"/>
                      <a:r>
                        <a:rPr lang="es-ES" sz="2000" i="1" dirty="0">
                          <a:solidFill>
                            <a:schemeClr val="tx2"/>
                          </a:solidFill>
                        </a:rPr>
                        <a:t>WORKFLOW</a:t>
                      </a:r>
                      <a:endParaRPr lang="en-GB" sz="2000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2913072">
                <a:tc>
                  <a:txBody>
                    <a:bodyPr/>
                    <a:lstStyle/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&lt;&lt;include&gt;&gt;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Visione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nuovi</a:t>
                      </a:r>
                      <a:r>
                        <a:rPr lang="en-GB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appuntamenti</a:t>
                      </a:r>
                      <a:endParaRPr lang="en-GB" sz="18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1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appuntamento</a:t>
                      </a:r>
                      <a:r>
                        <a:rPr lang="en-GB" sz="1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da 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gestire</a:t>
                      </a:r>
                      <a:endParaRPr lang="en-GB" sz="1800" b="1" i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Selezione</a:t>
                      </a:r>
                      <a:r>
                        <a:rPr lang="en-GB" sz="1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funzionalità</a:t>
                      </a:r>
                      <a:r>
                        <a:rPr lang="en-GB" sz="1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gestione</a:t>
                      </a:r>
                      <a:r>
                        <a:rPr lang="en-GB" sz="1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dell’appuntamento</a:t>
                      </a:r>
                      <a:endParaRPr lang="en-GB" sz="1800" b="1" i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0" indent="-457200" algn="l" defTabSz="457200" rtl="0" eaLnBrk="1" latinLnBrk="0" hangingPunct="1">
                        <a:spcAft>
                          <a:spcPts val="1800"/>
                        </a:spcAft>
                        <a:buFont typeface="+mj-lt"/>
                        <a:buAutoNum type="arabicPeriod"/>
                      </a:pP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Richiesta</a:t>
                      </a:r>
                      <a:r>
                        <a:rPr lang="en-GB" sz="1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conferma</a:t>
                      </a:r>
                      <a:r>
                        <a:rPr lang="en-GB" sz="1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gestione</a:t>
                      </a:r>
                      <a:endParaRPr lang="en-GB" sz="1800" b="1" i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0" indent="-4572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l’utente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conferma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completamento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delle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operazioni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dell’appuntamento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449564"/>
                  </a:ext>
                </a:extLst>
              </a:tr>
            </a:tbl>
          </a:graphicData>
        </a:graphic>
      </p:graphicFrame>
      <p:graphicFrame>
        <p:nvGraphicFramePr>
          <p:cNvPr id="5" name="Tabella 6">
            <a:extLst>
              <a:ext uri="{FF2B5EF4-FFF2-40B4-BE49-F238E27FC236}">
                <a16:creationId xmlns:a16="http://schemas.microsoft.com/office/drawing/2014/main" id="{3DB4B446-E007-46D8-8703-0C084A0DE9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823551"/>
              </p:ext>
            </p:extLst>
          </p:nvPr>
        </p:nvGraphicFramePr>
        <p:xfrm>
          <a:off x="579345" y="2073804"/>
          <a:ext cx="110299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SCOPO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Indicare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modo in cui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capo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può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segnalare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al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sistema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di aver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preso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visione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della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nuova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richiesta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e di aver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contattato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successo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42A94B01-32D6-40B0-BB4B-56CD062EA7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5854045"/>
              </p:ext>
            </p:extLst>
          </p:nvPr>
        </p:nvGraphicFramePr>
        <p:xfrm>
          <a:off x="579344" y="3131749"/>
          <a:ext cx="5396400" cy="198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752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3629648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PRE-CONDIZIONE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Login da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parte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del capo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POST-CONDIZIONE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457200" rtl="0" eaLnBrk="1" latinLnBrk="0" hangingPunct="1"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rimosso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dalla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nuovi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appuntamenti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457200" rtl="0" eaLnBrk="1" latinLnBrk="0" hangingPunct="1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aggiunto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storico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appuntamenti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893374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53DCB3E6-000F-4BEE-BA8F-4ED71B2D26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5758178"/>
              </p:ext>
            </p:extLst>
          </p:nvPr>
        </p:nvGraphicFramePr>
        <p:xfrm>
          <a:off x="579345" y="1453539"/>
          <a:ext cx="11029950" cy="47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TITOLO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Gestisci richiesta di un nuovo appuntamento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3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DIZIONARIO - ANNUNCIO</a:t>
            </a:r>
            <a:endParaRPr lang="en-GB" sz="3600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06A23486-B2D4-4B78-AACE-F33975BC9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599151"/>
              </p:ext>
            </p:extLst>
          </p:nvPr>
        </p:nvGraphicFramePr>
        <p:xfrm>
          <a:off x="580857" y="1337867"/>
          <a:ext cx="110299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37055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Inserzione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relativa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ad un immobile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ne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descrive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caratteristiche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maniera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dettagliata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7530039"/>
              </p:ext>
            </p:extLst>
          </p:nvPr>
        </p:nvGraphicFramePr>
        <p:xfrm>
          <a:off x="580857" y="2589205"/>
          <a:ext cx="5355485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286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2888199">
                  <a:extLst>
                    <a:ext uri="{9D8B030D-6E8A-4147-A177-3AD203B41FA5}">
                      <a16:colId xmlns:a16="http://schemas.microsoft.com/office/drawing/2014/main" val="2379342293"/>
                    </a:ext>
                  </a:extLst>
                </a:gridCol>
              </a:tblGrid>
              <a:tr h="149274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PROPRIETÀ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22064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titolo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Appartamento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via San Zeno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dataPubblicazione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26/09/2020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prezzo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235.000 (€)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superficie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120 (m²)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9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numeroLocali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300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annoCostruzione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4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descrizione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L'appartamento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sviluppa</a:t>
                      </a:r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79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disponibile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800623"/>
                  </a:ext>
                </a:extLst>
              </a:tr>
            </a:tbl>
          </a:graphicData>
        </a:graphic>
      </p:graphicFrame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074F4F64-74CA-429F-BF73-7E55B454DA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3952655"/>
              </p:ext>
            </p:extLst>
          </p:nvPr>
        </p:nvGraphicFramePr>
        <p:xfrm>
          <a:off x="580857" y="2100696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COMPONENTI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Indirizzo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0" name="Tabella 6">
            <a:extLst>
              <a:ext uri="{FF2B5EF4-FFF2-40B4-BE49-F238E27FC236}">
                <a16:creationId xmlns:a16="http://schemas.microsoft.com/office/drawing/2014/main" id="{4878ADF6-6CAD-427C-A2AB-B890639234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533959"/>
              </p:ext>
            </p:extLst>
          </p:nvPr>
        </p:nvGraphicFramePr>
        <p:xfrm>
          <a:off x="6255321" y="2589205"/>
          <a:ext cx="535548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794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1857545">
                  <a:extLst>
                    <a:ext uri="{9D8B030D-6E8A-4147-A177-3AD203B41FA5}">
                      <a16:colId xmlns:a16="http://schemas.microsoft.com/office/drawing/2014/main" val="4192003164"/>
                    </a:ext>
                  </a:extLst>
                </a:gridCol>
              </a:tblGrid>
              <a:tr h="346525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RELAZIONI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25677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 – Indirizzo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31679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Annuncio – Zona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30611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Appuntamento – Annuncio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  <a:tr h="30994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Contratto – Annuncio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9833"/>
                  </a:ext>
                </a:extLst>
              </a:tr>
              <a:tr h="25572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Categoria – Annuncio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300948"/>
                  </a:ext>
                </a:extLst>
              </a:tr>
              <a:tr h="259554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FasciaPrezzo – Annuncio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4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ListaPreferiti – Annuncio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N:N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800623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6441E653-A940-4AC2-B5E4-1A6AA318FB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84446"/>
              </p:ext>
            </p:extLst>
          </p:nvPr>
        </p:nvGraphicFramePr>
        <p:xfrm>
          <a:off x="580857" y="6008627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SUPER-CONCETTI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2" name="Tabella 6">
            <a:extLst>
              <a:ext uri="{FF2B5EF4-FFF2-40B4-BE49-F238E27FC236}">
                <a16:creationId xmlns:a16="http://schemas.microsoft.com/office/drawing/2014/main" id="{F73BDCE3-2D71-4E24-BB86-1D59E03D10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1359713"/>
              </p:ext>
            </p:extLst>
          </p:nvPr>
        </p:nvGraphicFramePr>
        <p:xfrm>
          <a:off x="580857" y="6374387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SOTTO-CONCETTI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NuovoAnnuncio, AnnuncioPiùRichiesto, AnnuncioConPiùPreferenze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85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3DA0-DF7E-4724-AFD7-9D4F21FC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3178"/>
            <a:ext cx="11029616" cy="746816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DIZIONARIO - FILIALE</a:t>
            </a:r>
            <a:endParaRPr lang="en-GB" sz="3600" dirty="0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06A23486-B2D4-4B78-AACE-F33975BC9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679868"/>
              </p:ext>
            </p:extLst>
          </p:nvPr>
        </p:nvGraphicFramePr>
        <p:xfrm>
          <a:off x="580857" y="1337867"/>
          <a:ext cx="11029950" cy="437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437055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DESCRIZIONE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appresenta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una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all’interno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sito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web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HomeSweetHome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8" name="Tabella 6">
            <a:extLst>
              <a:ext uri="{FF2B5EF4-FFF2-40B4-BE49-F238E27FC236}">
                <a16:creationId xmlns:a16="http://schemas.microsoft.com/office/drawing/2014/main" id="{1784FDDC-7805-44AC-894C-5012A4185F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9487662"/>
              </p:ext>
            </p:extLst>
          </p:nvPr>
        </p:nvGraphicFramePr>
        <p:xfrm>
          <a:off x="580857" y="2589205"/>
          <a:ext cx="535548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286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2888199">
                  <a:extLst>
                    <a:ext uri="{9D8B030D-6E8A-4147-A177-3AD203B41FA5}">
                      <a16:colId xmlns:a16="http://schemas.microsoft.com/office/drawing/2014/main" val="2379342293"/>
                    </a:ext>
                  </a:extLst>
                </a:gridCol>
              </a:tblGrid>
              <a:tr h="149274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PROPRIETÀ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122064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nome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Zona Via Veneto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telefono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0307540358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e-mail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vveneto@gmail.com</a:t>
                      </a:r>
                      <a:endParaRPr lang="en-GB" sz="18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mediaVoti</a:t>
                      </a:r>
                      <a:endParaRPr lang="en-GB" sz="1800" b="1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879833"/>
                  </a:ext>
                </a:extLst>
              </a:tr>
            </a:tbl>
          </a:graphicData>
        </a:graphic>
      </p:graphicFrame>
      <p:graphicFrame>
        <p:nvGraphicFramePr>
          <p:cNvPr id="9" name="Tabella 6">
            <a:extLst>
              <a:ext uri="{FF2B5EF4-FFF2-40B4-BE49-F238E27FC236}">
                <a16:creationId xmlns:a16="http://schemas.microsoft.com/office/drawing/2014/main" id="{074F4F64-74CA-429F-BF73-7E55B454DA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2096792"/>
              </p:ext>
            </p:extLst>
          </p:nvPr>
        </p:nvGraphicFramePr>
        <p:xfrm>
          <a:off x="580857" y="2100696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COMPONENTI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IndirizzoSede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Orario</a:t>
                      </a:r>
                      <a:r>
                        <a:rPr lang="en-GB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1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Recensione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0" name="Tabella 6">
            <a:extLst>
              <a:ext uri="{FF2B5EF4-FFF2-40B4-BE49-F238E27FC236}">
                <a16:creationId xmlns:a16="http://schemas.microsoft.com/office/drawing/2014/main" id="{4878ADF6-6CAD-427C-A2AB-B890639234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167271"/>
              </p:ext>
            </p:extLst>
          </p:nvPr>
        </p:nvGraphicFramePr>
        <p:xfrm>
          <a:off x="6255321" y="2589205"/>
          <a:ext cx="535548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7941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1857545">
                  <a:extLst>
                    <a:ext uri="{9D8B030D-6E8A-4147-A177-3AD203B41FA5}">
                      <a16:colId xmlns:a16="http://schemas.microsoft.com/office/drawing/2014/main" val="4192003164"/>
                    </a:ext>
                  </a:extLst>
                </a:gridCol>
              </a:tblGrid>
              <a:tr h="346525">
                <a:tc gridSpan="2"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tx2"/>
                          </a:solidFill>
                        </a:rPr>
                        <a:t>RELAZIONI</a:t>
                      </a:r>
                      <a:endParaRPr lang="en-GB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  <a:tr h="25677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 – CapoFiliale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58646"/>
                  </a:ext>
                </a:extLst>
              </a:tr>
              <a:tr h="316798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 – Zona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03422"/>
                  </a:ext>
                </a:extLst>
              </a:tr>
              <a:tr h="306116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Filiale - Recensione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N:1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59240"/>
                  </a:ext>
                </a:extLst>
              </a:tr>
            </a:tbl>
          </a:graphicData>
        </a:graphic>
      </p:graphicFrame>
      <p:graphicFrame>
        <p:nvGraphicFramePr>
          <p:cNvPr id="8" name="Tabella 6">
            <a:extLst>
              <a:ext uri="{FF2B5EF4-FFF2-40B4-BE49-F238E27FC236}">
                <a16:creationId xmlns:a16="http://schemas.microsoft.com/office/drawing/2014/main" id="{6441E653-A940-4AC2-B5E4-1A6AA318FB35}"/>
              </a:ext>
            </a:extLst>
          </p:cNvPr>
          <p:cNvGraphicFramePr>
            <a:graphicFrameLocks/>
          </p:cNvGraphicFramePr>
          <p:nvPr/>
        </p:nvGraphicFramePr>
        <p:xfrm>
          <a:off x="580857" y="6008627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SUPER-CONCETTI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  <p:graphicFrame>
        <p:nvGraphicFramePr>
          <p:cNvPr id="12" name="Tabella 6">
            <a:extLst>
              <a:ext uri="{FF2B5EF4-FFF2-40B4-BE49-F238E27FC236}">
                <a16:creationId xmlns:a16="http://schemas.microsoft.com/office/drawing/2014/main" id="{F73BDCE3-2D71-4E24-BB86-1D59E03D10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8460290"/>
              </p:ext>
            </p:extLst>
          </p:nvPr>
        </p:nvGraphicFramePr>
        <p:xfrm>
          <a:off x="580857" y="6374387"/>
          <a:ext cx="11029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147">
                  <a:extLst>
                    <a:ext uri="{9D8B030D-6E8A-4147-A177-3AD203B41FA5}">
                      <a16:colId xmlns:a16="http://schemas.microsoft.com/office/drawing/2014/main" val="287519891"/>
                    </a:ext>
                  </a:extLst>
                </a:gridCol>
                <a:gridCol w="7418803">
                  <a:extLst>
                    <a:ext uri="{9D8B030D-6E8A-4147-A177-3AD203B41FA5}">
                      <a16:colId xmlns:a16="http://schemas.microsoft.com/office/drawing/2014/main" val="1279469745"/>
                    </a:ext>
                  </a:extLst>
                </a:gridCol>
              </a:tblGrid>
              <a:tr h="221590">
                <a:tc>
                  <a:txBody>
                    <a:bodyPr/>
                    <a:lstStyle/>
                    <a:p>
                      <a:pPr algn="ctr"/>
                      <a:r>
                        <a:rPr lang="es-ES" b="1" i="1" dirty="0">
                          <a:solidFill>
                            <a:schemeClr val="tx2"/>
                          </a:solidFill>
                        </a:rPr>
                        <a:t>SOTTO-CONCETTI</a:t>
                      </a:r>
                      <a:endParaRPr lang="en-GB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BestReviewed, BestSeller</a:t>
                      </a:r>
                      <a:endParaRPr lang="en-GB" sz="1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7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8214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23_TF89238778.potx" id="{BD36FB76-2BC6-49A8-A756-9AFEE05B7F83}" vid="{AC1E270C-1F8D-459F-A907-3170BD52084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A6C788-C4FC-4FDC-8A35-3D0FEBD2EC4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F46A686-309E-4CB8-8B43-0618CA3DC8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43F881-A283-4804-BC69-C2CA14CA78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tf89238778_win32</Template>
  <TotalTime>431</TotalTime>
  <Words>583</Words>
  <Application>Microsoft Office PowerPoint</Application>
  <PresentationFormat>Widescreen</PresentationFormat>
  <Paragraphs>149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Wingdings</vt:lpstr>
      <vt:lpstr>Wingdings 2</vt:lpstr>
      <vt:lpstr>DividendVTI</vt:lpstr>
      <vt:lpstr>CAPO FILIALE</vt:lpstr>
      <vt:lpstr>Casi d’uso – utente homesweethome</vt:lpstr>
      <vt:lpstr>Casi d’uso – utente homesweethome</vt:lpstr>
      <vt:lpstr>Casi d’uso – CAPO FILIALE</vt:lpstr>
      <vt:lpstr>Casi d’uso – CAPO FILIALE</vt:lpstr>
      <vt:lpstr>DIZIONARIO - ANNUNCIO</vt:lpstr>
      <vt:lpstr>DIZIONARIO - FILIALE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Riepilogo prodotto</dc:title>
  <dc:creator>Andrea Merici</dc:creator>
  <cp:lastModifiedBy>Andrea Merici</cp:lastModifiedBy>
  <cp:revision>23</cp:revision>
  <dcterms:created xsi:type="dcterms:W3CDTF">2020-11-06T10:18:09Z</dcterms:created>
  <dcterms:modified xsi:type="dcterms:W3CDTF">2020-11-09T14:04:14Z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