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02" r:id="rId5"/>
    <p:sldId id="303" r:id="rId6"/>
    <p:sldId id="316" r:id="rId7"/>
    <p:sldId id="307" r:id="rId8"/>
    <p:sldId id="31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DD392-1707-4FC5-A581-CB3B5A97EF95}" v="6" dt="2020-11-09T14:01:53.272"/>
    <p1510:client id="{40B383DF-7238-4201-B36E-F6ACDB9D1734}" v="61" dt="2020-11-09T12:41:56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3BFDD392-1707-4FC5-A581-CB3B5A97EF95}"/>
    <pc:docChg chg="undo custSel addSld delSld modSld">
      <pc:chgData name="Andrea Merici" userId="f01f83d2374f406f" providerId="LiveId" clId="{3BFDD392-1707-4FC5-A581-CB3B5A97EF95}" dt="2020-11-09T14:03:26.554" v="68" actId="255"/>
      <pc:docMkLst>
        <pc:docMk/>
      </pc:docMkLst>
      <pc:sldChg chg="modSp">
        <pc:chgData name="Andrea Merici" userId="f01f83d2374f406f" providerId="LiveId" clId="{3BFDD392-1707-4FC5-A581-CB3B5A97EF95}" dt="2020-11-09T14:02:47.624" v="64" actId="255"/>
        <pc:sldMkLst>
          <pc:docMk/>
          <pc:sldMk cId="3373689001" sldId="302"/>
        </pc:sldMkLst>
        <pc:spChg chg="mod">
          <ac:chgData name="Andrea Merici" userId="f01f83d2374f406f" providerId="LiveId" clId="{3BFDD392-1707-4FC5-A581-CB3B5A97EF95}" dt="2020-11-09T14:02:47.624" v="64" actId="255"/>
          <ac:spMkLst>
            <pc:docMk/>
            <pc:sldMk cId="3373689001" sldId="302"/>
            <ac:spMk id="2" creationId="{43C73DA0-DF7E-4724-AFD7-9D4F21FCE7F8}"/>
          </ac:spMkLst>
        </pc:spChg>
      </pc:sldChg>
      <pc:sldChg chg="addSp delSp modSp">
        <pc:chgData name="Andrea Merici" userId="f01f83d2374f406f" providerId="LiveId" clId="{3BFDD392-1707-4FC5-A581-CB3B5A97EF95}" dt="2020-11-09T14:02:53.263" v="65" actId="255"/>
        <pc:sldMkLst>
          <pc:docMk/>
          <pc:sldMk cId="2592280062" sldId="303"/>
        </pc:sldMkLst>
        <pc:spChg chg="mod">
          <ac:chgData name="Andrea Merici" userId="f01f83d2374f406f" providerId="LiveId" clId="{3BFDD392-1707-4FC5-A581-CB3B5A97EF95}" dt="2020-11-09T14:02:53.263" v="65" actId="255"/>
          <ac:spMkLst>
            <pc:docMk/>
            <pc:sldMk cId="2592280062" sldId="303"/>
            <ac:spMk id="2" creationId="{43C73DA0-DF7E-4724-AFD7-9D4F21FCE7F8}"/>
          </ac:spMkLst>
        </pc:spChg>
        <pc:spChg chg="add del mod">
          <ac:chgData name="Andrea Merici" userId="f01f83d2374f406f" providerId="LiveId" clId="{3BFDD392-1707-4FC5-A581-CB3B5A97EF95}" dt="2020-11-09T13:47:24.556" v="11" actId="478"/>
          <ac:spMkLst>
            <pc:docMk/>
            <pc:sldMk cId="2592280062" sldId="303"/>
            <ac:spMk id="4" creationId="{B338E531-E3AF-4EDB-9AF4-7BBCDC35B309}"/>
          </ac:spMkLst>
        </pc:spChg>
        <pc:spChg chg="add del mod">
          <ac:chgData name="Andrea Merici" userId="f01f83d2374f406f" providerId="LiveId" clId="{3BFDD392-1707-4FC5-A581-CB3B5A97EF95}" dt="2020-11-09T13:48:41.689" v="32" actId="931"/>
          <ac:spMkLst>
            <pc:docMk/>
            <pc:sldMk cId="2592280062" sldId="303"/>
            <ac:spMk id="9" creationId="{1205C532-5230-4063-9F8D-F80C111527F4}"/>
          </ac:spMkLst>
        </pc:spChg>
        <pc:graphicFrameChg chg="add del">
          <ac:chgData name="Andrea Merici" userId="f01f83d2374f406f" providerId="LiveId" clId="{3BFDD392-1707-4FC5-A581-CB3B5A97EF95}" dt="2020-11-09T13:47:30.091" v="15" actId="478"/>
          <ac:graphicFrameMkLst>
            <pc:docMk/>
            <pc:sldMk cId="2592280062" sldId="303"/>
            <ac:graphicFrameMk id="5" creationId="{3DB4B446-E007-46D8-8703-0C084A0DE9BE}"/>
          </ac:graphicFrameMkLst>
        </pc:graphicFrameChg>
        <pc:graphicFrameChg chg="add del modGraphic">
          <ac:chgData name="Andrea Merici" userId="f01f83d2374f406f" providerId="LiveId" clId="{3BFDD392-1707-4FC5-A581-CB3B5A97EF95}" dt="2020-11-09T13:47:26.958" v="13" actId="478"/>
          <ac:graphicFrameMkLst>
            <pc:docMk/>
            <pc:sldMk cId="2592280062" sldId="303"/>
            <ac:graphicFrameMk id="6" creationId="{42A94B01-32D6-40B0-BB4B-56CD062EA7CF}"/>
          </ac:graphicFrameMkLst>
        </pc:graphicFrameChg>
        <pc:graphicFrameChg chg="add del">
          <ac:chgData name="Andrea Merici" userId="f01f83d2374f406f" providerId="LiveId" clId="{3BFDD392-1707-4FC5-A581-CB3B5A97EF95}" dt="2020-11-09T13:47:31.813" v="16" actId="478"/>
          <ac:graphicFrameMkLst>
            <pc:docMk/>
            <pc:sldMk cId="2592280062" sldId="303"/>
            <ac:graphicFrameMk id="8" creationId="{53DCB3E6-000F-4BEE-BA8F-4ED71B2D261A}"/>
          </ac:graphicFrameMkLst>
        </pc:graphicFrameChg>
        <pc:graphicFrameChg chg="add del">
          <ac:chgData name="Andrea Merici" userId="f01f83d2374f406f" providerId="LiveId" clId="{3BFDD392-1707-4FC5-A581-CB3B5A97EF95}" dt="2020-11-09T13:47:28.575" v="14" actId="478"/>
          <ac:graphicFrameMkLst>
            <pc:docMk/>
            <pc:sldMk cId="2592280062" sldId="303"/>
            <ac:graphicFrameMk id="18" creationId="{1784FDDC-7805-44AC-894C-5012A4185FD1}"/>
          </ac:graphicFrameMkLst>
        </pc:graphicFrameChg>
        <pc:picChg chg="add mod">
          <ac:chgData name="Andrea Merici" userId="f01f83d2374f406f" providerId="LiveId" clId="{3BFDD392-1707-4FC5-A581-CB3B5A97EF95}" dt="2020-11-09T13:59:28.180" v="42" actId="1076"/>
          <ac:picMkLst>
            <pc:docMk/>
            <pc:sldMk cId="2592280062" sldId="303"/>
            <ac:picMk id="12" creationId="{6A6B38A1-4471-4782-AB4D-7D6B761B3198}"/>
          </ac:picMkLst>
        </pc:picChg>
      </pc:sldChg>
      <pc:sldChg chg="modSp">
        <pc:chgData name="Andrea Merici" userId="f01f83d2374f406f" providerId="LiveId" clId="{3BFDD392-1707-4FC5-A581-CB3B5A97EF95}" dt="2020-11-09T14:03:22.020" v="67" actId="255"/>
        <pc:sldMkLst>
          <pc:docMk/>
          <pc:sldMk cId="1384857191" sldId="307"/>
        </pc:sldMkLst>
        <pc:spChg chg="mod">
          <ac:chgData name="Andrea Merici" userId="f01f83d2374f406f" providerId="LiveId" clId="{3BFDD392-1707-4FC5-A581-CB3B5A97EF95}" dt="2020-11-09T14:03:22.020" v="67" actId="255"/>
          <ac:spMkLst>
            <pc:docMk/>
            <pc:sldMk cId="1384857191" sldId="307"/>
            <ac:spMk id="2" creationId="{43C73DA0-DF7E-4724-AFD7-9D4F21FCE7F8}"/>
          </ac:spMkLst>
        </pc:spChg>
      </pc:sldChg>
      <pc:sldChg chg="del">
        <pc:chgData name="Andrea Merici" userId="f01f83d2374f406f" providerId="LiveId" clId="{3BFDD392-1707-4FC5-A581-CB3B5A97EF95}" dt="2020-11-09T13:46:40.306" v="0" actId="2696"/>
        <pc:sldMkLst>
          <pc:docMk/>
          <pc:sldMk cId="4062647752" sldId="312"/>
        </pc:sldMkLst>
      </pc:sldChg>
      <pc:sldChg chg="del">
        <pc:chgData name="Andrea Merici" userId="f01f83d2374f406f" providerId="LiveId" clId="{3BFDD392-1707-4FC5-A581-CB3B5A97EF95}" dt="2020-11-09T13:59:54.560" v="45" actId="2696"/>
        <pc:sldMkLst>
          <pc:docMk/>
          <pc:sldMk cId="785151861" sldId="313"/>
        </pc:sldMkLst>
      </pc:sldChg>
      <pc:sldChg chg="del">
        <pc:chgData name="Andrea Merici" userId="f01f83d2374f406f" providerId="LiveId" clId="{3BFDD392-1707-4FC5-A581-CB3B5A97EF95}" dt="2020-11-09T13:59:56.281" v="46" actId="2696"/>
        <pc:sldMkLst>
          <pc:docMk/>
          <pc:sldMk cId="303630707" sldId="314"/>
        </pc:sldMkLst>
      </pc:sldChg>
      <pc:sldChg chg="modSp">
        <pc:chgData name="Andrea Merici" userId="f01f83d2374f406f" providerId="LiveId" clId="{3BFDD392-1707-4FC5-A581-CB3B5A97EF95}" dt="2020-11-09T14:03:26.554" v="68" actId="255"/>
        <pc:sldMkLst>
          <pc:docMk/>
          <pc:sldMk cId="781821444" sldId="315"/>
        </pc:sldMkLst>
        <pc:spChg chg="mod">
          <ac:chgData name="Andrea Merici" userId="f01f83d2374f406f" providerId="LiveId" clId="{3BFDD392-1707-4FC5-A581-CB3B5A97EF95}" dt="2020-11-09T14:03:26.554" v="68" actId="255"/>
          <ac:spMkLst>
            <pc:docMk/>
            <pc:sldMk cId="781821444" sldId="315"/>
            <ac:spMk id="2" creationId="{43C73DA0-DF7E-4724-AFD7-9D4F21FCE7F8}"/>
          </ac:spMkLst>
        </pc:spChg>
      </pc:sldChg>
      <pc:sldChg chg="addSp delSp modSp add">
        <pc:chgData name="Andrea Merici" userId="f01f83d2374f406f" providerId="LiveId" clId="{3BFDD392-1707-4FC5-A581-CB3B5A97EF95}" dt="2020-11-09T14:02:58.067" v="66" actId="255"/>
        <pc:sldMkLst>
          <pc:docMk/>
          <pc:sldMk cId="542488855" sldId="316"/>
        </pc:sldMkLst>
        <pc:spChg chg="mod">
          <ac:chgData name="Andrea Merici" userId="f01f83d2374f406f" providerId="LiveId" clId="{3BFDD392-1707-4FC5-A581-CB3B5A97EF95}" dt="2020-11-09T14:02:58.067" v="66" actId="255"/>
          <ac:spMkLst>
            <pc:docMk/>
            <pc:sldMk cId="542488855" sldId="316"/>
            <ac:spMk id="2" creationId="{43C73DA0-DF7E-4724-AFD7-9D4F21FCE7F8}"/>
          </ac:spMkLst>
        </pc:spChg>
        <pc:spChg chg="del">
          <ac:chgData name="Andrea Merici" userId="f01f83d2374f406f" providerId="LiveId" clId="{3BFDD392-1707-4FC5-A581-CB3B5A97EF95}" dt="2020-11-09T13:57:47.325" v="35" actId="931"/>
          <ac:spMkLst>
            <pc:docMk/>
            <pc:sldMk cId="542488855" sldId="316"/>
            <ac:spMk id="9" creationId="{1205C532-5230-4063-9F8D-F80C111527F4}"/>
          </ac:spMkLst>
        </pc:spChg>
        <pc:picChg chg="add mod">
          <ac:chgData name="Andrea Merici" userId="f01f83d2374f406f" providerId="LiveId" clId="{3BFDD392-1707-4FC5-A581-CB3B5A97EF95}" dt="2020-11-09T14:02:21.276" v="63" actId="14100"/>
          <ac:picMkLst>
            <pc:docMk/>
            <pc:sldMk cId="542488855" sldId="316"/>
            <ac:picMk id="4" creationId="{F6D62553-8BEF-410D-8D70-E02BD53DE1AD}"/>
          </ac:picMkLst>
        </pc:picChg>
      </pc:sldChg>
      <pc:sldChg chg="add del setBg">
        <pc:chgData name="Andrea Merici" userId="f01f83d2374f406f" providerId="LiveId" clId="{3BFDD392-1707-4FC5-A581-CB3B5A97EF95}" dt="2020-11-09T13:47:43.632" v="18"/>
        <pc:sldMkLst>
          <pc:docMk/>
          <pc:sldMk cId="2913589206" sldId="316"/>
        </pc:sldMkLst>
      </pc:sldChg>
    </pc:docChg>
  </pc:docChgLst>
  <pc:docChgLst>
    <pc:chgData name="Andrea Merici" userId="f01f83d2374f406f" providerId="LiveId" clId="{40B383DF-7238-4201-B36E-F6ACDB9D1734}"/>
    <pc:docChg chg="undo custSel addSld delSld modSld">
      <pc:chgData name="Andrea Merici" userId="f01f83d2374f406f" providerId="LiveId" clId="{40B383DF-7238-4201-B36E-F6ACDB9D1734}" dt="2020-11-09T12:42:46.763" v="1743" actId="2696"/>
      <pc:docMkLst>
        <pc:docMk/>
      </pc:docMkLst>
      <pc:sldChg chg="addSp delSp modSp">
        <pc:chgData name="Andrea Merici" userId="f01f83d2374f406f" providerId="LiveId" clId="{40B383DF-7238-4201-B36E-F6ACDB9D1734}" dt="2020-11-09T11:08:54.365" v="115" actId="478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9T11:06:20.387" v="106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9T11:06:08.950" v="104" actId="1076"/>
          <ac:graphicFrameMkLst>
            <pc:docMk/>
            <pc:sldMk cId="3373689001" sldId="302"/>
            <ac:graphicFrameMk id="9" creationId="{13C51826-281A-4690-ABE3-0AFCAD445F57}"/>
          </ac:graphicFrameMkLst>
        </pc:graphicFrameChg>
        <pc:picChg chg="add del mod">
          <ac:chgData name="Andrea Merici" userId="f01f83d2374f406f" providerId="LiveId" clId="{40B383DF-7238-4201-B36E-F6ACDB9D1734}" dt="2020-11-09T11:07:31.888" v="108" actId="478"/>
          <ac:picMkLst>
            <pc:docMk/>
            <pc:sldMk cId="3373689001" sldId="302"/>
            <ac:picMk id="4" creationId="{824FBE81-A4B2-4125-84BE-448601F438FE}"/>
          </ac:picMkLst>
        </pc:picChg>
        <pc:picChg chg="add del mod">
          <ac:chgData name="Andrea Merici" userId="f01f83d2374f406f" providerId="LiveId" clId="{40B383DF-7238-4201-B36E-F6ACDB9D1734}" dt="2020-11-09T11:08:54.365" v="115" actId="478"/>
          <ac:picMkLst>
            <pc:docMk/>
            <pc:sldMk cId="3373689001" sldId="302"/>
            <ac:picMk id="7" creationId="{AC1157E6-341A-41A1-9CE0-65EBE96A6EA6}"/>
          </ac:picMkLst>
        </pc:picChg>
      </pc:sldChg>
      <pc:sldChg chg="addSp delSp modSp">
        <pc:chgData name="Andrea Merici" userId="f01f83d2374f406f" providerId="LiveId" clId="{40B383DF-7238-4201-B36E-F6ACDB9D1734}" dt="2020-11-09T12:34:48.763" v="1379" actId="948"/>
        <pc:sldMkLst>
          <pc:docMk/>
          <pc:sldMk cId="2592280062" sldId="303"/>
        </pc:sldMkLst>
        <pc:graphicFrameChg chg="add mod modGraphic">
          <ac:chgData name="Andrea Merici" userId="f01f83d2374f406f" providerId="LiveId" clId="{40B383DF-7238-4201-B36E-F6ACDB9D1734}" dt="2020-11-09T11:23:39.482" v="498" actId="20577"/>
          <ac:graphicFrameMkLst>
            <pc:docMk/>
            <pc:sldMk cId="2592280062" sldId="303"/>
            <ac:graphicFrameMk id="5" creationId="{3DB4B446-E007-46D8-8703-0C084A0DE9BE}"/>
          </ac:graphicFrameMkLst>
        </pc:graphicFrameChg>
        <pc:graphicFrameChg chg="add mod modGraphic">
          <ac:chgData name="Andrea Merici" userId="f01f83d2374f406f" providerId="LiveId" clId="{40B383DF-7238-4201-B36E-F6ACDB9D1734}" dt="2020-11-09T11:21:40.544" v="404" actId="1076"/>
          <ac:graphicFrameMkLst>
            <pc:docMk/>
            <pc:sldMk cId="2592280062" sldId="303"/>
            <ac:graphicFrameMk id="6" creationId="{42A94B01-32D6-40B0-BB4B-56CD062EA7CF}"/>
          </ac:graphicFrameMkLst>
        </pc:graphicFrameChg>
        <pc:graphicFrameChg chg="add del mod modGraphic">
          <ac:chgData name="Andrea Merici" userId="f01f83d2374f406f" providerId="LiveId" clId="{40B383DF-7238-4201-B36E-F6ACDB9D1734}" dt="2020-11-09T11:19:13.341" v="350" actId="478"/>
          <ac:graphicFrameMkLst>
            <pc:docMk/>
            <pc:sldMk cId="2592280062" sldId="303"/>
            <ac:graphicFrameMk id="7" creationId="{4117B9BD-8F29-421A-9437-49E7A18F093F}"/>
          </ac:graphicFrameMkLst>
        </pc:graphicFrameChg>
        <pc:graphicFrameChg chg="add mod modGraphic">
          <ac:chgData name="Andrea Merici" userId="f01f83d2374f406f" providerId="LiveId" clId="{40B383DF-7238-4201-B36E-F6ACDB9D1734}" dt="2020-11-09T11:21:28.186" v="401" actId="1076"/>
          <ac:graphicFrameMkLst>
            <pc:docMk/>
            <pc:sldMk cId="2592280062" sldId="303"/>
            <ac:graphicFrameMk id="8" creationId="{53DCB3E6-000F-4BEE-BA8F-4ED71B2D261A}"/>
          </ac:graphicFrameMkLst>
        </pc:graphicFrameChg>
        <pc:graphicFrameChg chg="del">
          <ac:chgData name="Andrea Merici" userId="f01f83d2374f406f" providerId="LiveId" clId="{40B383DF-7238-4201-B36E-F6ACDB9D1734}" dt="2020-11-09T11:12:10.066" v="121" actId="478"/>
          <ac:graphicFrameMkLst>
            <pc:docMk/>
            <pc:sldMk cId="2592280062" sldId="303"/>
            <ac:graphicFrameMk id="11" creationId="{0F7F6B9A-7CA2-49CB-97E2-CDDA6458A7FC}"/>
          </ac:graphicFrameMkLst>
        </pc:graphicFrameChg>
        <pc:graphicFrameChg chg="mod modGraphic">
          <ac:chgData name="Andrea Merici" userId="f01f83d2374f406f" providerId="LiveId" clId="{40B383DF-7238-4201-B36E-F6ACDB9D1734}" dt="2020-11-09T12:34:48.763" v="1379" actId="948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  <pc:sldChg chg="del">
        <pc:chgData name="Andrea Merici" userId="f01f83d2374f406f" providerId="LiveId" clId="{40B383DF-7238-4201-B36E-F6ACDB9D1734}" dt="2020-11-09T12:35:45.326" v="1383" actId="2696"/>
        <pc:sldMkLst>
          <pc:docMk/>
          <pc:sldMk cId="3615096159" sldId="304"/>
        </pc:sldMkLst>
      </pc:sldChg>
      <pc:sldChg chg="addSp delSp modSp">
        <pc:chgData name="Andrea Merici" userId="f01f83d2374f406f" providerId="LiveId" clId="{40B383DF-7238-4201-B36E-F6ACDB9D1734}" dt="2020-11-09T12:39:47.596" v="1555" actId="478"/>
        <pc:sldMkLst>
          <pc:docMk/>
          <pc:sldMk cId="1384857191" sldId="307"/>
        </pc:sldMkLst>
        <pc:graphicFrameChg chg="mod modGraphic">
          <ac:chgData name="Andrea Merici" userId="f01f83d2374f406f" providerId="LiveId" clId="{40B383DF-7238-4201-B36E-F6ACDB9D1734}" dt="2020-11-09T12:36:41.681" v="1388" actId="14734"/>
          <ac:graphicFrameMkLst>
            <pc:docMk/>
            <pc:sldMk cId="1384857191" sldId="307"/>
            <ac:graphicFrameMk id="6" creationId="{06A23486-B2D4-4B78-AACE-F33975BC9D65}"/>
          </ac:graphicFrameMkLst>
        </pc:graphicFrameChg>
        <pc:graphicFrameChg chg="add mod modGraphic">
          <ac:chgData name="Andrea Merici" userId="f01f83d2374f406f" providerId="LiveId" clId="{40B383DF-7238-4201-B36E-F6ACDB9D1734}" dt="2020-11-09T12:39:10.272" v="1474" actId="20577"/>
          <ac:graphicFrameMkLst>
            <pc:docMk/>
            <pc:sldMk cId="1384857191" sldId="307"/>
            <ac:graphicFrameMk id="8" creationId="{6441E653-A940-4AC2-B5E4-1A6AA318FB35}"/>
          </ac:graphicFrameMkLst>
        </pc:graphicFrameChg>
        <pc:graphicFrameChg chg="mod modGraphic">
          <ac:chgData name="Andrea Merici" userId="f01f83d2374f406f" providerId="LiveId" clId="{40B383DF-7238-4201-B36E-F6ACDB9D1734}" dt="2020-11-09T12:36:50.376" v="1390" actId="14734"/>
          <ac:graphicFrameMkLst>
            <pc:docMk/>
            <pc:sldMk cId="1384857191" sldId="307"/>
            <ac:graphicFrameMk id="9" creationId="{074F4F64-74CA-429F-BF73-7E55B454DA55}"/>
          </ac:graphicFrameMkLst>
        </pc:graphicFrameChg>
        <pc:graphicFrameChg chg="mod">
          <ac:chgData name="Andrea Merici" userId="f01f83d2374f406f" providerId="LiveId" clId="{40B383DF-7238-4201-B36E-F6ACDB9D1734}" dt="2020-11-09T12:36:57.468" v="1391" actId="1076"/>
          <ac:graphicFrameMkLst>
            <pc:docMk/>
            <pc:sldMk cId="1384857191" sldId="307"/>
            <ac:graphicFrameMk id="10" creationId="{4878ADF6-6CAD-427C-A2AB-B890639234C4}"/>
          </ac:graphicFrameMkLst>
        </pc:graphicFrameChg>
        <pc:graphicFrameChg chg="del mod">
          <ac:chgData name="Andrea Merici" userId="f01f83d2374f406f" providerId="LiveId" clId="{40B383DF-7238-4201-B36E-F6ACDB9D1734}" dt="2020-11-09T12:39:47.596" v="1555" actId="478"/>
          <ac:graphicFrameMkLst>
            <pc:docMk/>
            <pc:sldMk cId="1384857191" sldId="307"/>
            <ac:graphicFrameMk id="11" creationId="{A7439762-DDD5-449B-931D-7086E4D07810}"/>
          </ac:graphicFrameMkLst>
        </pc:graphicFrameChg>
        <pc:graphicFrameChg chg="add mod modGraphic">
          <ac:chgData name="Andrea Merici" userId="f01f83d2374f406f" providerId="LiveId" clId="{40B383DF-7238-4201-B36E-F6ACDB9D1734}" dt="2020-11-09T12:39:34.865" v="1554" actId="20577"/>
          <ac:graphicFrameMkLst>
            <pc:docMk/>
            <pc:sldMk cId="1384857191" sldId="307"/>
            <ac:graphicFrameMk id="12" creationId="{F73BDCE3-2D71-4E24-BB86-1D59E03D10AB}"/>
          </ac:graphicFrameMkLst>
        </pc:graphicFrameChg>
        <pc:graphicFrameChg chg="mod modGraphic">
          <ac:chgData name="Andrea Merici" userId="f01f83d2374f406f" providerId="LiveId" clId="{40B383DF-7238-4201-B36E-F6ACDB9D1734}" dt="2020-11-09T12:38:21.966" v="1411" actId="14734"/>
          <ac:graphicFrameMkLst>
            <pc:docMk/>
            <pc:sldMk cId="1384857191" sldId="307"/>
            <ac:graphicFrameMk id="18" creationId="{1784FDDC-7805-44AC-894C-5012A4185FD1}"/>
          </ac:graphicFrameMkLst>
        </pc:graphicFrameChg>
      </pc:sldChg>
      <pc:sldChg chg="del">
        <pc:chgData name="Andrea Merici" userId="f01f83d2374f406f" providerId="LiveId" clId="{40B383DF-7238-4201-B36E-F6ACDB9D1734}" dt="2020-11-09T12:42:46.763" v="1743" actId="2696"/>
        <pc:sldMkLst>
          <pc:docMk/>
          <pc:sldMk cId="162376305" sldId="308"/>
        </pc:sldMkLst>
      </pc:sldChg>
      <pc:sldChg chg="add del setBg">
        <pc:chgData name="Andrea Merici" userId="f01f83d2374f406f" providerId="LiveId" clId="{40B383DF-7238-4201-B36E-F6ACDB9D1734}" dt="2020-11-09T11:11:33.007" v="118" actId="2696"/>
        <pc:sldMkLst>
          <pc:docMk/>
          <pc:sldMk cId="624250186" sldId="309"/>
        </pc:sldMkLst>
      </pc:sldChg>
      <pc:sldChg chg="delSp del">
        <pc:chgData name="Andrea Merici" userId="f01f83d2374f406f" providerId="LiveId" clId="{40B383DF-7238-4201-B36E-F6ACDB9D1734}" dt="2020-11-09T11:22:34.416" v="441" actId="2696"/>
        <pc:sldMkLst>
          <pc:docMk/>
          <pc:sldMk cId="3674382050" sldId="310"/>
        </pc:sldMkLst>
        <pc:graphicFrameChg chg="del">
          <ac:chgData name="Andrea Merici" userId="f01f83d2374f406f" providerId="LiveId" clId="{40B383DF-7238-4201-B36E-F6ACDB9D1734}" dt="2020-11-09T11:12:06.964" v="120" actId="478"/>
          <ac:graphicFrameMkLst>
            <pc:docMk/>
            <pc:sldMk cId="3674382050" sldId="310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35:46.357" v="1384" actId="2696"/>
        <pc:sldMkLst>
          <pc:docMk/>
          <pc:sldMk cId="875356521" sldId="311"/>
        </pc:sldMkLst>
      </pc:sldChg>
      <pc:sldChg chg="modSp add">
        <pc:chgData name="Andrea Merici" userId="f01f83d2374f406f" providerId="LiveId" clId="{40B383DF-7238-4201-B36E-F6ACDB9D1734}" dt="2020-11-09T12:30:16.863" v="1214" actId="20577"/>
        <pc:sldMkLst>
          <pc:docMk/>
          <pc:sldMk cId="4062647752" sldId="312"/>
        </pc:sldMkLst>
        <pc:graphicFrameChg chg="mod modGraphic">
          <ac:chgData name="Andrea Merici" userId="f01f83d2374f406f" providerId="LiveId" clId="{40B383DF-7238-4201-B36E-F6ACDB9D1734}" dt="2020-11-09T11:23:36.040" v="497" actId="20577"/>
          <ac:graphicFrameMkLst>
            <pc:docMk/>
            <pc:sldMk cId="4062647752" sldId="312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1:23:33.916" v="496" actId="20577"/>
          <ac:graphicFrameMkLst>
            <pc:docMk/>
            <pc:sldMk cId="4062647752" sldId="312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1:22:07.881" v="439" actId="20577"/>
          <ac:graphicFrameMkLst>
            <pc:docMk/>
            <pc:sldMk cId="4062647752" sldId="312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16.863" v="1214" actId="20577"/>
          <ac:graphicFrameMkLst>
            <pc:docMk/>
            <pc:sldMk cId="4062647752" sldId="312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1:21:54.945" v="406"/>
        <pc:sldMkLst>
          <pc:docMk/>
          <pc:sldMk cId="4121748922" sldId="312"/>
        </pc:sldMkLst>
      </pc:sldChg>
      <pc:sldChg chg="modSp add">
        <pc:chgData name="Andrea Merici" userId="f01f83d2374f406f" providerId="LiveId" clId="{40B383DF-7238-4201-B36E-F6ACDB9D1734}" dt="2020-11-09T12:35:14.556" v="1381" actId="948"/>
        <pc:sldMkLst>
          <pc:docMk/>
          <pc:sldMk cId="785151861" sldId="313"/>
        </pc:sldMkLst>
        <pc:spChg chg="mod">
          <ac:chgData name="Andrea Merici" userId="f01f83d2374f406f" providerId="LiveId" clId="{40B383DF-7238-4201-B36E-F6ACDB9D1734}" dt="2020-11-09T12:02:53.339" v="516" actId="20577"/>
          <ac:spMkLst>
            <pc:docMk/>
            <pc:sldMk cId="785151861" sldId="313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2:05:11.403" v="756" actId="20577"/>
          <ac:graphicFrameMkLst>
            <pc:docMk/>
            <pc:sldMk cId="785151861" sldId="313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2:35:14.556" v="1381" actId="948"/>
          <ac:graphicFrameMkLst>
            <pc:docMk/>
            <pc:sldMk cId="785151861" sldId="313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2:03:18.909" v="543" actId="20577"/>
          <ac:graphicFrameMkLst>
            <pc:docMk/>
            <pc:sldMk cId="785151861" sldId="313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25.148" v="1216" actId="20577"/>
          <ac:graphicFrameMkLst>
            <pc:docMk/>
            <pc:sldMk cId="785151861" sldId="313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02:36.424" v="500"/>
        <pc:sldMkLst>
          <pc:docMk/>
          <pc:sldMk cId="1323128633" sldId="313"/>
        </pc:sldMkLst>
      </pc:sldChg>
      <pc:sldChg chg="modSp add">
        <pc:chgData name="Andrea Merici" userId="f01f83d2374f406f" providerId="LiveId" clId="{40B383DF-7238-4201-B36E-F6ACDB9D1734}" dt="2020-11-09T12:35:31.505" v="1382" actId="948"/>
        <pc:sldMkLst>
          <pc:docMk/>
          <pc:sldMk cId="303630707" sldId="314"/>
        </pc:sldMkLst>
        <pc:spChg chg="mod">
          <ac:chgData name="Andrea Merici" userId="f01f83d2374f406f" providerId="LiveId" clId="{40B383DF-7238-4201-B36E-F6ACDB9D1734}" dt="2020-11-09T12:03:33.003" v="555" actId="20577"/>
          <ac:spMkLst>
            <pc:docMk/>
            <pc:sldMk cId="303630707" sldId="314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2:19:10.368" v="872" actId="108"/>
          <ac:graphicFrameMkLst>
            <pc:docMk/>
            <pc:sldMk cId="303630707" sldId="314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2:35:31.505" v="1382" actId="948"/>
          <ac:graphicFrameMkLst>
            <pc:docMk/>
            <pc:sldMk cId="303630707" sldId="314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2:03:45.464" v="604" actId="20577"/>
          <ac:graphicFrameMkLst>
            <pc:docMk/>
            <pc:sldMk cId="303630707" sldId="314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55.435" v="1234" actId="20577"/>
          <ac:graphicFrameMkLst>
            <pc:docMk/>
            <pc:sldMk cId="303630707" sldId="314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02:44.666" v="503"/>
        <pc:sldMkLst>
          <pc:docMk/>
          <pc:sldMk cId="2714000986" sldId="314"/>
        </pc:sldMkLst>
      </pc:sldChg>
      <pc:sldChg chg="modSp add">
        <pc:chgData name="Andrea Merici" userId="f01f83d2374f406f" providerId="LiveId" clId="{40B383DF-7238-4201-B36E-F6ACDB9D1734}" dt="2020-11-09T12:42:42.991" v="1742" actId="20577"/>
        <pc:sldMkLst>
          <pc:docMk/>
          <pc:sldMk cId="781821444" sldId="315"/>
        </pc:sldMkLst>
        <pc:spChg chg="mod">
          <ac:chgData name="Andrea Merici" userId="f01f83d2374f406f" providerId="LiveId" clId="{40B383DF-7238-4201-B36E-F6ACDB9D1734}" dt="2020-11-09T12:40:05.771" v="1567" actId="20577"/>
          <ac:spMkLst>
            <pc:docMk/>
            <pc:sldMk cId="781821444" sldId="315"/>
            <ac:spMk id="2" creationId="{43C73DA0-DF7E-4724-AFD7-9D4F21FCE7F8}"/>
          </ac:spMkLst>
        </pc:spChg>
        <pc:graphicFrameChg chg="modGraphic">
          <ac:chgData name="Andrea Merici" userId="f01f83d2374f406f" providerId="LiveId" clId="{40B383DF-7238-4201-B36E-F6ACDB9D1734}" dt="2020-11-09T12:40:27.222" v="1634" actId="20577"/>
          <ac:graphicFrameMkLst>
            <pc:docMk/>
            <pc:sldMk cId="781821444" sldId="315"/>
            <ac:graphicFrameMk id="6" creationId="{06A23486-B2D4-4B78-AACE-F33975BC9D65}"/>
          </ac:graphicFrameMkLst>
        </pc:graphicFrameChg>
        <pc:graphicFrameChg chg="modGraphic">
          <ac:chgData name="Andrea Merici" userId="f01f83d2374f406f" providerId="LiveId" clId="{40B383DF-7238-4201-B36E-F6ACDB9D1734}" dt="2020-11-09T12:40:41.934" v="1664" actId="20577"/>
          <ac:graphicFrameMkLst>
            <pc:docMk/>
            <pc:sldMk cId="781821444" sldId="315"/>
            <ac:graphicFrameMk id="9" creationId="{074F4F64-74CA-429F-BF73-7E55B454DA55}"/>
          </ac:graphicFrameMkLst>
        </pc:graphicFrameChg>
        <pc:graphicFrameChg chg="mod modGraphic">
          <ac:chgData name="Andrea Merici" userId="f01f83d2374f406f" providerId="LiveId" clId="{40B383DF-7238-4201-B36E-F6ACDB9D1734}" dt="2020-11-09T12:42:04.049" v="1714" actId="2165"/>
          <ac:graphicFrameMkLst>
            <pc:docMk/>
            <pc:sldMk cId="781821444" sldId="315"/>
            <ac:graphicFrameMk id="10" creationId="{4878ADF6-6CAD-427C-A2AB-B890639234C4}"/>
          </ac:graphicFrameMkLst>
        </pc:graphicFrameChg>
        <pc:graphicFrameChg chg="modGraphic">
          <ac:chgData name="Andrea Merici" userId="f01f83d2374f406f" providerId="LiveId" clId="{40B383DF-7238-4201-B36E-F6ACDB9D1734}" dt="2020-11-09T12:42:42.991" v="1742" actId="20577"/>
          <ac:graphicFrameMkLst>
            <pc:docMk/>
            <pc:sldMk cId="781821444" sldId="315"/>
            <ac:graphicFrameMk id="12" creationId="{F73BDCE3-2D71-4E24-BB86-1D59E03D10AB}"/>
          </ac:graphicFrameMkLst>
        </pc:graphicFrameChg>
        <pc:graphicFrameChg chg="mod modGraphic">
          <ac:chgData name="Andrea Merici" userId="f01f83d2374f406f" providerId="LiveId" clId="{40B383DF-7238-4201-B36E-F6ACDB9D1734}" dt="2020-11-09T12:41:48.386" v="1712" actId="2165"/>
          <ac:graphicFrameMkLst>
            <pc:docMk/>
            <pc:sldMk cId="781821444" sldId="315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39:56.883" v="1557"/>
        <pc:sldMkLst>
          <pc:docMk/>
          <pc:sldMk cId="3170974308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09/11/2020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09/11/2020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riziom86@hotmail.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44356"/>
              </p:ext>
            </p:extLst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A2E7BFB-55EE-486C-B8EC-1C29F85DA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174349"/>
              </p:ext>
            </p:extLst>
          </p:nvPr>
        </p:nvGraphicFramePr>
        <p:xfrm>
          <a:off x="6212894" y="2911052"/>
          <a:ext cx="5397911" cy="169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23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56408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169575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FOTO</a:t>
                      </a:r>
                      <a:endParaRPr lang="en-GB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E-mail: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fabriziom86@hotmail.it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Fabri986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Nome:     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Fabrizio</a:t>
                      </a: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Marai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Assunto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4/01/2018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302885"/>
              </p:ext>
            </p:extLst>
          </p:nvPr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17142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appuntamento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completate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71167"/>
              </p:ext>
            </p:extLst>
          </p:nvPr>
        </p:nvGraphicFramePr>
        <p:xfrm>
          <a:off x="6212896" y="4739098"/>
          <a:ext cx="5397911" cy="200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696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(entrambi relativi alla sua filiale)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884128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6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utente homesweethome</a:t>
            </a:r>
            <a:endParaRPr lang="en-GB" sz="3600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A6B38A1-4471-4782-AB4D-7D6B761B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48" y="1861402"/>
            <a:ext cx="11848903" cy="4881490"/>
          </a:xfrm>
        </p:spPr>
      </p:pic>
    </p:spTree>
    <p:extLst>
      <p:ext uri="{BB962C8B-B14F-4D97-AF65-F5344CB8AC3E}">
        <p14:creationId xmlns:p14="http://schemas.microsoft.com/office/powerpoint/2010/main" val="259228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CAPO FILIALE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5424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599151"/>
              </p:ext>
            </p:extLst>
          </p:nvPr>
        </p:nvGraphicFramePr>
        <p:xfrm>
          <a:off x="580857" y="1337867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530039"/>
              </p:ext>
            </p:extLst>
          </p:nvPr>
        </p:nvGraphicFramePr>
        <p:xfrm>
          <a:off x="580857" y="2589205"/>
          <a:ext cx="53554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52655"/>
              </p:ext>
            </p:extLst>
          </p:nvPr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33959"/>
              </p:ext>
            </p:extLst>
          </p:nvPr>
        </p:nvGraphicFramePr>
        <p:xfrm>
          <a:off x="6255321" y="2589205"/>
          <a:ext cx="5355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25955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4446"/>
              </p:ext>
            </p:extLst>
          </p:nvPr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59713"/>
              </p:ext>
            </p:extLst>
          </p:nvPr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5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79868"/>
              </p:ext>
            </p:extLst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87662"/>
              </p:ext>
            </p:extLst>
          </p:nvPr>
        </p:nvGraphicFramePr>
        <p:xfrm>
          <a:off x="580857" y="2589205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96792"/>
              </p:ext>
            </p:extLst>
          </p:nvPr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67271"/>
              </p:ext>
            </p:extLst>
          </p:nvPr>
        </p:nvGraphicFramePr>
        <p:xfrm>
          <a:off x="6255321" y="2589205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460290"/>
              </p:ext>
            </p:extLst>
          </p:nvPr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1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448</TotalTime>
  <Words>236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DividendVTI</vt:lpstr>
      <vt:lpstr>CAPO FILIALE</vt:lpstr>
      <vt:lpstr>Casi d’uso – utente homesweethome</vt:lpstr>
      <vt:lpstr>Casi d’uso – CAPO FILIALE</vt:lpstr>
      <vt:lpstr>DIZIONARIO - ANNUNCIO</vt:lpstr>
      <vt:lpstr>DIZIONARIO - FILIALE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23</cp:revision>
  <dcterms:created xsi:type="dcterms:W3CDTF">2020-11-06T10:18:09Z</dcterms:created>
  <dcterms:modified xsi:type="dcterms:W3CDTF">2020-11-09T14:03:30Z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