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1"/>
  </p:notesMasterIdLst>
  <p:handoutMasterIdLst>
    <p:handoutMasterId r:id="rId12"/>
  </p:handoutMasterIdLst>
  <p:sldIdLst>
    <p:sldId id="311" r:id="rId5"/>
    <p:sldId id="312" r:id="rId6"/>
    <p:sldId id="313" r:id="rId7"/>
    <p:sldId id="314" r:id="rId8"/>
    <p:sldId id="315" r:id="rId9"/>
    <p:sldId id="309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2C806-D782-497C-B121-D71B420E6D48}" v="16" dt="2020-11-10T17:00:29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izia Iemmolo" userId="62b1fd8bf7d1b788" providerId="LiveId" clId="{5EC2C806-D782-497C-B121-D71B420E6D48}"/>
    <pc:docChg chg="undo custSel delSld modSld">
      <pc:chgData name="Letizia Iemmolo" userId="62b1fd8bf7d1b788" providerId="LiveId" clId="{5EC2C806-D782-497C-B121-D71B420E6D48}" dt="2020-11-10T17:09:17.947" v="115" actId="20577"/>
      <pc:docMkLst>
        <pc:docMk/>
      </pc:docMkLst>
      <pc:sldChg chg="del">
        <pc:chgData name="Letizia Iemmolo" userId="62b1fd8bf7d1b788" providerId="LiveId" clId="{5EC2C806-D782-497C-B121-D71B420E6D48}" dt="2020-11-10T17:06:46.431" v="105" actId="47"/>
        <pc:sldMkLst>
          <pc:docMk/>
          <pc:sldMk cId="3373689001" sldId="302"/>
        </pc:sldMkLst>
      </pc:sldChg>
      <pc:sldChg chg="del">
        <pc:chgData name="Letizia Iemmolo" userId="62b1fd8bf7d1b788" providerId="LiveId" clId="{5EC2C806-D782-497C-B121-D71B420E6D48}" dt="2020-11-10T17:06:48.307" v="106" actId="47"/>
        <pc:sldMkLst>
          <pc:docMk/>
          <pc:sldMk cId="2592280062" sldId="303"/>
        </pc:sldMkLst>
      </pc:sldChg>
      <pc:sldChg chg="del">
        <pc:chgData name="Letizia Iemmolo" userId="62b1fd8bf7d1b788" providerId="LiveId" clId="{5EC2C806-D782-497C-B121-D71B420E6D48}" dt="2020-11-10T17:06:49.883" v="107" actId="47"/>
        <pc:sldMkLst>
          <pc:docMk/>
          <pc:sldMk cId="3615096159" sldId="304"/>
        </pc:sldMkLst>
      </pc:sldChg>
      <pc:sldChg chg="del">
        <pc:chgData name="Letizia Iemmolo" userId="62b1fd8bf7d1b788" providerId="LiveId" clId="{5EC2C806-D782-497C-B121-D71B420E6D48}" dt="2020-11-10T17:06:51.874" v="108" actId="47"/>
        <pc:sldMkLst>
          <pc:docMk/>
          <pc:sldMk cId="1384857191" sldId="307"/>
        </pc:sldMkLst>
      </pc:sldChg>
      <pc:sldChg chg="del">
        <pc:chgData name="Letizia Iemmolo" userId="62b1fd8bf7d1b788" providerId="LiveId" clId="{5EC2C806-D782-497C-B121-D71B420E6D48}" dt="2020-11-10T17:06:54.039" v="109" actId="47"/>
        <pc:sldMkLst>
          <pc:docMk/>
          <pc:sldMk cId="162376305" sldId="308"/>
        </pc:sldMkLst>
      </pc:sldChg>
      <pc:sldChg chg="modSp mod">
        <pc:chgData name="Letizia Iemmolo" userId="62b1fd8bf7d1b788" providerId="LiveId" clId="{5EC2C806-D782-497C-B121-D71B420E6D48}" dt="2020-11-10T17:07:53.537" v="113" actId="14734"/>
        <pc:sldMkLst>
          <pc:docMk/>
          <pc:sldMk cId="4025246553" sldId="309"/>
        </pc:sldMkLst>
        <pc:spChg chg="mod">
          <ac:chgData name="Letizia Iemmolo" userId="62b1fd8bf7d1b788" providerId="LiveId" clId="{5EC2C806-D782-497C-B121-D71B420E6D48}" dt="2020-11-10T13:50:09.678" v="83" actId="1076"/>
          <ac:spMkLst>
            <pc:docMk/>
            <pc:sldMk cId="4025246553" sldId="309"/>
            <ac:spMk id="2" creationId="{43C73DA0-DF7E-4724-AFD7-9D4F21FCE7F8}"/>
          </ac:spMkLst>
        </pc:spChg>
        <pc:graphicFrameChg chg="mod modGraphic">
          <ac:chgData name="Letizia Iemmolo" userId="62b1fd8bf7d1b788" providerId="LiveId" clId="{5EC2C806-D782-497C-B121-D71B420E6D48}" dt="2020-11-10T17:07:23.017" v="110" actId="1076"/>
          <ac:graphicFrameMkLst>
            <pc:docMk/>
            <pc:sldMk cId="4025246553" sldId="309"/>
            <ac:graphicFrameMk id="7" creationId="{63C7358F-E6B2-4792-830F-36CE0FFD1819}"/>
          </ac:graphicFrameMkLst>
        </pc:graphicFrameChg>
        <pc:graphicFrameChg chg="mod modGraphic">
          <ac:chgData name="Letizia Iemmolo" userId="62b1fd8bf7d1b788" providerId="LiveId" clId="{5EC2C806-D782-497C-B121-D71B420E6D48}" dt="2020-11-10T17:07:53.537" v="113" actId="14734"/>
          <ac:graphicFrameMkLst>
            <pc:docMk/>
            <pc:sldMk cId="4025246553" sldId="309"/>
            <ac:graphicFrameMk id="8" creationId="{77D01848-1F9A-409E-8569-6017DB8CE43E}"/>
          </ac:graphicFrameMkLst>
        </pc:graphicFrameChg>
      </pc:sldChg>
      <pc:sldChg chg="del">
        <pc:chgData name="Letizia Iemmolo" userId="62b1fd8bf7d1b788" providerId="LiveId" clId="{5EC2C806-D782-497C-B121-D71B420E6D48}" dt="2020-11-10T13:53:16.788" v="84" actId="47"/>
        <pc:sldMkLst>
          <pc:docMk/>
          <pc:sldMk cId="65070222" sldId="310"/>
        </pc:sldMkLst>
      </pc:sldChg>
      <pc:sldChg chg="modSp mod">
        <pc:chgData name="Letizia Iemmolo" userId="62b1fd8bf7d1b788" providerId="LiveId" clId="{5EC2C806-D782-497C-B121-D71B420E6D48}" dt="2020-11-10T17:09:17.947" v="115" actId="20577"/>
        <pc:sldMkLst>
          <pc:docMk/>
          <pc:sldMk cId="2721859134" sldId="311"/>
        </pc:sldMkLst>
        <pc:spChg chg="mod">
          <ac:chgData name="Letizia Iemmolo" userId="62b1fd8bf7d1b788" providerId="LiveId" clId="{5EC2C806-D782-497C-B121-D71B420E6D48}" dt="2020-11-10T17:09:17.947" v="115" actId="20577"/>
          <ac:spMkLst>
            <pc:docMk/>
            <pc:sldMk cId="2721859134" sldId="311"/>
            <ac:spMk id="2" creationId="{43C73DA0-DF7E-4724-AFD7-9D4F21FCE7F8}"/>
          </ac:spMkLst>
        </pc:spChg>
        <pc:picChg chg="mod">
          <ac:chgData name="Letizia Iemmolo" userId="62b1fd8bf7d1b788" providerId="LiveId" clId="{5EC2C806-D782-497C-B121-D71B420E6D48}" dt="2020-11-10T14:05:55.054" v="99" actId="14100"/>
          <ac:picMkLst>
            <pc:docMk/>
            <pc:sldMk cId="2721859134" sldId="311"/>
            <ac:picMk id="6" creationId="{D7EF8D3C-2B3A-47D3-B36C-894B514F815F}"/>
          </ac:picMkLst>
        </pc:picChg>
      </pc:sldChg>
      <pc:sldChg chg="modSp mod">
        <pc:chgData name="Letizia Iemmolo" userId="62b1fd8bf7d1b788" providerId="LiveId" clId="{5EC2C806-D782-497C-B121-D71B420E6D48}" dt="2020-11-10T14:06:08.894" v="101" actId="14100"/>
        <pc:sldMkLst>
          <pc:docMk/>
          <pc:sldMk cId="3617908836" sldId="312"/>
        </pc:sldMkLst>
        <pc:picChg chg="mod">
          <ac:chgData name="Letizia Iemmolo" userId="62b1fd8bf7d1b788" providerId="LiveId" clId="{5EC2C806-D782-497C-B121-D71B420E6D48}" dt="2020-11-10T14:06:08.894" v="101" actId="14100"/>
          <ac:picMkLst>
            <pc:docMk/>
            <pc:sldMk cId="3617908836" sldId="312"/>
            <ac:picMk id="4" creationId="{DB1B49AE-51CA-48A5-8148-368168FCDB82}"/>
          </ac:picMkLst>
        </pc:picChg>
      </pc:sldChg>
      <pc:sldChg chg="modSp mod">
        <pc:chgData name="Letizia Iemmolo" userId="62b1fd8bf7d1b788" providerId="LiveId" clId="{5EC2C806-D782-497C-B121-D71B420E6D48}" dt="2020-11-10T14:05:48.837" v="98" actId="14100"/>
        <pc:sldMkLst>
          <pc:docMk/>
          <pc:sldMk cId="1322745820" sldId="313"/>
        </pc:sldMkLst>
        <pc:picChg chg="mod">
          <ac:chgData name="Letizia Iemmolo" userId="62b1fd8bf7d1b788" providerId="LiveId" clId="{5EC2C806-D782-497C-B121-D71B420E6D48}" dt="2020-11-10T14:05:48.837" v="98" actId="14100"/>
          <ac:picMkLst>
            <pc:docMk/>
            <pc:sldMk cId="1322745820" sldId="313"/>
            <ac:picMk id="5" creationId="{5ECB00CB-F2CF-4699-9AED-175DAE614175}"/>
          </ac:picMkLst>
        </pc:picChg>
      </pc:sldChg>
      <pc:sldChg chg="modSp mod">
        <pc:chgData name="Letizia Iemmolo" userId="62b1fd8bf7d1b788" providerId="LiveId" clId="{5EC2C806-D782-497C-B121-D71B420E6D48}" dt="2020-11-10T13:53:57.387" v="90" actId="14100"/>
        <pc:sldMkLst>
          <pc:docMk/>
          <pc:sldMk cId="1129744630" sldId="314"/>
        </pc:sldMkLst>
        <pc:picChg chg="mod">
          <ac:chgData name="Letizia Iemmolo" userId="62b1fd8bf7d1b788" providerId="LiveId" clId="{5EC2C806-D782-497C-B121-D71B420E6D48}" dt="2020-11-10T13:53:57.387" v="90" actId="14100"/>
          <ac:picMkLst>
            <pc:docMk/>
            <pc:sldMk cId="1129744630" sldId="314"/>
            <ac:picMk id="9" creationId="{7B4AF4B4-2236-4BBE-BC83-F8D9EB64B278}"/>
          </ac:picMkLst>
        </pc:picChg>
      </pc:sldChg>
      <pc:sldChg chg="modSp mod">
        <pc:chgData name="Letizia Iemmolo" userId="62b1fd8bf7d1b788" providerId="LiveId" clId="{5EC2C806-D782-497C-B121-D71B420E6D48}" dt="2020-11-10T13:53:46.090" v="87" actId="14100"/>
        <pc:sldMkLst>
          <pc:docMk/>
          <pc:sldMk cId="1788815132" sldId="315"/>
        </pc:sldMkLst>
        <pc:picChg chg="mod">
          <ac:chgData name="Letizia Iemmolo" userId="62b1fd8bf7d1b788" providerId="LiveId" clId="{5EC2C806-D782-497C-B121-D71B420E6D48}" dt="2020-11-10T13:53:46.090" v="87" actId="14100"/>
          <ac:picMkLst>
            <pc:docMk/>
            <pc:sldMk cId="1788815132" sldId="315"/>
            <ac:picMk id="4" creationId="{947060B9-BE2C-40AB-8627-F149D291C43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10/11/2020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10/11/2020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10/11/2020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SCHEMA DEI DATI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F8D3C-2B3A-47D3-B36C-894B514F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5071"/>
            <a:ext cx="10270067" cy="5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5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1B49AE-51CA-48A5-8148-368168FC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405070"/>
            <a:ext cx="10772775" cy="52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0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interconnessione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CB00CB-F2CF-4699-9AED-175DAE6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379671"/>
            <a:ext cx="10709276" cy="5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4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accesso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4AF4B4-2236-4BBE-BC83-F8D9EB64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09993"/>
            <a:ext cx="10572749" cy="5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4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personalizzazione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7060B9-BE2C-40AB-8627-F149D29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309994"/>
            <a:ext cx="10506074" cy="53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1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0784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Site-view del visitatore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3C7358F-E6B2-4792-830F-36CE0FFD1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803036"/>
              </p:ext>
            </p:extLst>
          </p:nvPr>
        </p:nvGraphicFramePr>
        <p:xfrm>
          <a:off x="374652" y="1068698"/>
          <a:ext cx="114426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278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69641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21303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tx2"/>
                          </a:solidFill>
                        </a:rPr>
                        <a:t>USER-GROUPS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Visitatore, Utente esterno registrato, Capo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Amministratore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77D01848-1F9A-409E-8569-6017DB8CE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015500"/>
              </p:ext>
            </p:extLst>
          </p:nvPr>
        </p:nvGraphicFramePr>
        <p:xfrm>
          <a:off x="374652" y="1403978"/>
          <a:ext cx="11442696" cy="5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45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6754436">
                  <a:extLst>
                    <a:ext uri="{9D8B030D-6E8A-4147-A177-3AD203B41FA5}">
                      <a16:colId xmlns:a16="http://schemas.microsoft.com/office/drawing/2014/main" val="3201652391"/>
                    </a:ext>
                  </a:extLst>
                </a:gridCol>
                <a:gridCol w="2187155">
                  <a:extLst>
                    <a:ext uri="{9D8B030D-6E8A-4147-A177-3AD203B41FA5}">
                      <a16:colId xmlns:a16="http://schemas.microsoft.com/office/drawing/2014/main" val="4102139801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3389259877"/>
                    </a:ext>
                  </a:extLst>
                </a:gridCol>
              </a:tblGrid>
              <a:tr h="247664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SITE VIEW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/>
                      <a:r>
                        <a:rPr lang="en-GB" sz="1600" i="1" u="none" dirty="0">
                          <a:solidFill>
                            <a:schemeClr val="tx2"/>
                          </a:solidFill>
                        </a:rPr>
                        <a:t>NOME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DESCRIZIONE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OGGETTI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PRIORITA’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7113"/>
                  </a:ext>
                </a:extLst>
              </a:tr>
              <a:tr h="199083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homepage dove è presente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vetrina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una sezione per l’accesso agli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una sezione per l’accesso agli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le quattro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oppure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Annuncio,Contratto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it-IT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Categoria,Fasciaprezzo</a:t>
                      </a:r>
                      <a:endParaRPr lang="en-GB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NuovoAnnuncio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AnnuncioPiùRichiesto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AnnuncioConPiùPreferenze</a:t>
                      </a:r>
                      <a:r>
                        <a:rPr lang="it-IT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Group</a:t>
                      </a:r>
                      <a:endParaRPr lang="en-GB" sz="16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0456"/>
                  </a:ext>
                </a:extLst>
              </a:tr>
              <a:tr h="92914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dove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l’immobile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3726"/>
                  </a:ext>
                </a:extLst>
              </a:tr>
              <a:tr h="1803162"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C’è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quindi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vedere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suoi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Filiale,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BestSeller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BestReviewed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Zona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endParaRPr lang="en-GB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2465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1903</TotalTime>
  <Words>261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DividendVTI</vt:lpstr>
      <vt:lpstr>SCHEMA DEI DATI </vt:lpstr>
      <vt:lpstr>Sottoschema core</vt:lpstr>
      <vt:lpstr>Sottoschema di interconnessione</vt:lpstr>
      <vt:lpstr>Sottoschema di accesso</vt:lpstr>
      <vt:lpstr>Sottoschema di personalizzazione</vt:lpstr>
      <vt:lpstr>Site-view del visitatore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Letizia Iemmolo</cp:lastModifiedBy>
  <cp:revision>35</cp:revision>
  <dcterms:created xsi:type="dcterms:W3CDTF">2020-11-06T10:18:09Z</dcterms:created>
  <dcterms:modified xsi:type="dcterms:W3CDTF">2020-11-10T17:09:50Z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