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>
        <p:scale>
          <a:sx n="105" d="100"/>
          <a:sy n="105" d="100"/>
        </p:scale>
        <p:origin x="14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44610-262E-3B47-AB11-F02ECF2F2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E2740-113C-124A-9D52-E6A90EB5E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6EE2C-4118-A346-ACE9-6B125A9C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640D-F595-FF4D-88B7-06480138D4D0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33EE6-553C-F848-A721-1ACD41F9F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A334F-B4EE-274B-8366-7C7EA9C93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592A-E5D7-9B49-8177-E8D591677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10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2D31-17A8-6344-B4D0-7433FFF9D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39E1F-64D7-F44D-8FFE-1E0F8E539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F8310-7712-3948-AA45-224666AD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640D-F595-FF4D-88B7-06480138D4D0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B4981-187A-7A47-A431-13D7D853F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48D02-43BA-A149-B184-9D601FCF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592A-E5D7-9B49-8177-E8D591677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80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363CC0-424D-5540-A52C-79EF1797D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54AF4-24F4-2F44-9C78-55D2115A5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900F0-0106-5146-9E1C-8A8D80C9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640D-F595-FF4D-88B7-06480138D4D0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728B1-6837-D34B-9CE8-75F3EF39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08785-7CDC-7C41-A098-CAB939AF7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592A-E5D7-9B49-8177-E8D591677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08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16E6-868B-A34B-8103-B80AEABC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0F752-067C-FD41-9C24-B0A0EF2AE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D7ACA-0137-8B40-B382-40F1ABBD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640D-F595-FF4D-88B7-06480138D4D0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37544-D99A-0C47-BE4E-9A085E2B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D7510-8C61-5642-9212-CF0C613C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592A-E5D7-9B49-8177-E8D591677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21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5F0F-5C29-5D43-8004-0FAB54FC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4044E-5D9E-6446-90B6-63F29F900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DE8D8-6EB6-3C48-B9BD-31C78F195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640D-F595-FF4D-88B7-06480138D4D0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266B1-468B-314D-B246-849A7A057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04508-EF0C-7041-A38E-0849FD55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592A-E5D7-9B49-8177-E8D591677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06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7435-4343-9546-A382-4B512A0A1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342CC-164A-FA4A-9D60-4AE34B9E4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873BB-CC9B-2D43-864F-F89015E74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E9D83-0E00-D74F-B0C8-033130901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640D-F595-FF4D-88B7-06480138D4D0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E2D5A-CBB3-2044-B42C-26FF0158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3BE31-48E8-D441-9DF9-77135E06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592A-E5D7-9B49-8177-E8D591677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6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6CFA5-7B34-5847-9F8C-2AB04E52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80BBC-AEEB-7540-878E-E9F2AF091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3B89F-46C6-FF44-AE9C-DFA9D6CD2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CD48D-4CCE-8A4C-ACA8-BE44D54A2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5371BF-A1F3-774E-8E26-B94A14292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DFAF33-92E7-F04C-AADC-A76C54557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640D-F595-FF4D-88B7-06480138D4D0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686B5-0404-2A45-95AA-1A332299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0FA36-186C-0F4D-8624-39C6ECEA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592A-E5D7-9B49-8177-E8D591677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43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78CC-9128-714B-8860-7B117FAB8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5A6F5-E11A-CF44-A6A2-E1E4E7E01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640D-F595-FF4D-88B7-06480138D4D0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D3E10-E93C-1B4B-A084-38AFF93E5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21B2C-9171-2C48-B397-95065F10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592A-E5D7-9B49-8177-E8D591677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46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D5044A-C8EB-4844-BEFC-EBEB4A3B4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640D-F595-FF4D-88B7-06480138D4D0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7F3AA-5CEB-0545-A2CF-54CA7F55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B5743-DE9E-2141-9CA0-73B90E8F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592A-E5D7-9B49-8177-E8D591677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02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47415-D694-7840-AF15-C1ADB952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F7D91-C696-3D44-9558-ED0A69D0A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96ABB-FE50-C34A-AD62-28356426C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0562F-7F65-2C45-94E7-4A671D8C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640D-F595-FF4D-88B7-06480138D4D0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B7B01-4DF7-A841-85EC-37AA054A7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6CEB1-19A2-1C4C-84C4-1C501D30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592A-E5D7-9B49-8177-E8D591677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94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D7DF-78E8-5644-AA13-3EAED654C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1C6FF8-77DB-3344-B8FB-702B80824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BFF67-5D40-0640-BD27-D8CED3E57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08160-190C-AB4C-8196-345608066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640D-F595-FF4D-88B7-06480138D4D0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16547-C53E-DC47-A821-D405BAB4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73F17-BA2B-1A40-9D67-144F078A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592A-E5D7-9B49-8177-E8D591677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89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ED858E-749E-0D4E-B65C-643B36B15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6242A-C9FA-E345-A88F-111286E7B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8DE2E-E44E-EA4F-9B6C-BE15B3D47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3640D-F595-FF4D-88B7-06480138D4D0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30BE6-2B91-AC41-BAA4-686F039A5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421A2-414F-8B4A-87B3-19077FD2C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3592A-E5D7-9B49-8177-E8D591677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64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82F1863-1B3A-2443-B159-ADB0F9D6EFF9}"/>
              </a:ext>
            </a:extLst>
          </p:cNvPr>
          <p:cNvGrpSpPr/>
          <p:nvPr/>
        </p:nvGrpSpPr>
        <p:grpSpPr>
          <a:xfrm>
            <a:off x="220417" y="273498"/>
            <a:ext cx="11687632" cy="439202"/>
            <a:chOff x="-1095010" y="319797"/>
            <a:chExt cx="11687632" cy="43800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6DC1D0B-8FEA-3F48-B127-629C18982EBF}"/>
                </a:ext>
              </a:extLst>
            </p:cNvPr>
            <p:cNvGrpSpPr/>
            <p:nvPr/>
          </p:nvGrpSpPr>
          <p:grpSpPr>
            <a:xfrm>
              <a:off x="1989552" y="319800"/>
              <a:ext cx="1532989" cy="437999"/>
              <a:chOff x="2952581" y="1174260"/>
              <a:chExt cx="1102442" cy="31498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D63F330-D8A7-1F45-BB8A-387EEB9529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52581" y="1174260"/>
                <a:ext cx="1102442" cy="314983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670B08-D91B-514F-B727-6F0186C51715}"/>
                  </a:ext>
                </a:extLst>
              </p:cNvPr>
              <p:cNvSpPr/>
              <p:nvPr/>
            </p:nvSpPr>
            <p:spPr>
              <a:xfrm>
                <a:off x="3002692" y="1174261"/>
                <a:ext cx="1002220" cy="3149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Genome Hap1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D489AD6-5C5A-2542-BAC9-AE68D8DEF915}"/>
                </a:ext>
              </a:extLst>
            </p:cNvPr>
            <p:cNvGrpSpPr/>
            <p:nvPr/>
          </p:nvGrpSpPr>
          <p:grpSpPr>
            <a:xfrm>
              <a:off x="6038602" y="319800"/>
              <a:ext cx="1532989" cy="437998"/>
              <a:chOff x="2952581" y="1174260"/>
              <a:chExt cx="1102442" cy="314984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09C7F566-1545-E641-BC00-CF4EF4169E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52581" y="1174261"/>
                <a:ext cx="1102442" cy="314983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F05F7C1-C8CB-134F-973D-3C8101DBCBD8}"/>
                  </a:ext>
                </a:extLst>
              </p:cNvPr>
              <p:cNvSpPr/>
              <p:nvPr/>
            </p:nvSpPr>
            <p:spPr>
              <a:xfrm>
                <a:off x="3002692" y="1174260"/>
                <a:ext cx="1002220" cy="3149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Genome Hap2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1E9377F-B3D7-024A-B393-10AE378B03AD}"/>
                </a:ext>
              </a:extLst>
            </p:cNvPr>
            <p:cNvGrpSpPr/>
            <p:nvPr/>
          </p:nvGrpSpPr>
          <p:grpSpPr>
            <a:xfrm>
              <a:off x="-1095010" y="319799"/>
              <a:ext cx="1532989" cy="437999"/>
              <a:chOff x="2664051" y="1174260"/>
              <a:chExt cx="1102442" cy="314985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42C8C7B4-AD55-274D-BC3B-7E7C6318DF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64051" y="1174260"/>
                <a:ext cx="1102442" cy="314983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6A0CDF-FC3A-6941-B174-0D1DA3F36F02}"/>
                  </a:ext>
                </a:extLst>
              </p:cNvPr>
              <p:cNvSpPr/>
              <p:nvPr/>
            </p:nvSpPr>
            <p:spPr>
              <a:xfrm>
                <a:off x="2714161" y="1174261"/>
                <a:ext cx="1002220" cy="3149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Annotation Hap1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CADBA7F-5488-944E-85A7-AF829147F6A6}"/>
                </a:ext>
              </a:extLst>
            </p:cNvPr>
            <p:cNvGrpSpPr/>
            <p:nvPr/>
          </p:nvGrpSpPr>
          <p:grpSpPr>
            <a:xfrm>
              <a:off x="9059633" y="319797"/>
              <a:ext cx="1532989" cy="437999"/>
              <a:chOff x="3195431" y="1174259"/>
              <a:chExt cx="1102442" cy="314985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2F6BB59F-5844-E346-9FEC-18D5C7A075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95431" y="1174259"/>
                <a:ext cx="1102442" cy="314983"/>
              </a:xfrm>
              <a:prstGeom prst="rect">
                <a:avLst/>
              </a:prstGeom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10007E9-BD81-E448-BCA6-1E9207578AED}"/>
                  </a:ext>
                </a:extLst>
              </p:cNvPr>
              <p:cNvSpPr/>
              <p:nvPr/>
            </p:nvSpPr>
            <p:spPr>
              <a:xfrm>
                <a:off x="3245543" y="1174260"/>
                <a:ext cx="1002220" cy="3149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Annotation Hap2</a:t>
                </a:r>
              </a:p>
            </p:txBody>
          </p:sp>
        </p:grp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A474F2C-493B-F847-B034-50AE11399188}"/>
              </a:ext>
            </a:extLst>
          </p:cNvPr>
          <p:cNvSpPr/>
          <p:nvPr/>
        </p:nvSpPr>
        <p:spPr>
          <a:xfrm>
            <a:off x="2021602" y="1203194"/>
            <a:ext cx="1416406" cy="325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/>
              <a:t>Extract CDS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D243C23-0810-F346-987B-74095F05202A}"/>
              </a:ext>
            </a:extLst>
          </p:cNvPr>
          <p:cNvSpPr/>
          <p:nvPr/>
        </p:nvSpPr>
        <p:spPr>
          <a:xfrm>
            <a:off x="8753991" y="1203194"/>
            <a:ext cx="1416406" cy="325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/>
              <a:t>Extract CDS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2D573F-CCA1-254A-9B68-1E6EBD2AB380}"/>
              </a:ext>
            </a:extLst>
          </p:cNvPr>
          <p:cNvSpPr/>
          <p:nvPr/>
        </p:nvSpPr>
        <p:spPr>
          <a:xfrm>
            <a:off x="2144513" y="1805651"/>
            <a:ext cx="1170584" cy="3819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CDS Hap1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FC4C4B-D85C-AB4B-A05B-239E1E0CF405}"/>
              </a:ext>
            </a:extLst>
          </p:cNvPr>
          <p:cNvSpPr/>
          <p:nvPr/>
        </p:nvSpPr>
        <p:spPr>
          <a:xfrm>
            <a:off x="8876902" y="1805651"/>
            <a:ext cx="1170584" cy="3819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CDS Hap2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48A088E6-8B7A-5F47-AD5E-D9F2A4B0EABF}"/>
              </a:ext>
            </a:extLst>
          </p:cNvPr>
          <p:cNvCxnSpPr>
            <a:stCxn id="8" idx="2"/>
            <a:endCxn id="22" idx="0"/>
          </p:cNvCxnSpPr>
          <p:nvPr/>
        </p:nvCxnSpPr>
        <p:spPr>
          <a:xfrm rot="5400000">
            <a:off x="3155392" y="287113"/>
            <a:ext cx="490494" cy="134166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1CA8EF0F-58B2-2440-B705-6709398CF817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 rot="16200000" flipH="1">
            <a:off x="1613110" y="86498"/>
            <a:ext cx="490495" cy="174289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2593B60F-148C-BC4E-BE0E-F499E453C3D5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 rot="16200000" flipH="1">
            <a:off x="8546111" y="287110"/>
            <a:ext cx="490495" cy="134167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392CDC17-EC14-0A4A-BC87-9C6DBADB9793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rot="5400000">
            <a:off x="10056625" y="118264"/>
            <a:ext cx="490500" cy="167936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26E18A-A733-3F4F-965E-E3DB0D9A36F1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9462194" y="1528434"/>
            <a:ext cx="0" cy="2772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B61807A-EEB2-0F40-B41B-567646151770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2729805" y="1528434"/>
            <a:ext cx="0" cy="2772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2D6F901E-A774-9544-A941-C849F296C5C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15362" y="2601585"/>
            <a:ext cx="828412" cy="47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55084909-6F47-584A-8D64-4729876F2351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75244" y="2596092"/>
            <a:ext cx="816957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9240D93-8BC2-2C4B-A167-CEE0FCBFF13A}"/>
              </a:ext>
            </a:extLst>
          </p:cNvPr>
          <p:cNvGrpSpPr/>
          <p:nvPr/>
        </p:nvGrpSpPr>
        <p:grpSpPr>
          <a:xfrm>
            <a:off x="1371597" y="2996143"/>
            <a:ext cx="9446418" cy="996515"/>
            <a:chOff x="1371597" y="2996143"/>
            <a:chExt cx="9446418" cy="99651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F17E56A2-E828-D940-8D6C-DB13583B1F82}"/>
                </a:ext>
              </a:extLst>
            </p:cNvPr>
            <p:cNvGrpSpPr/>
            <p:nvPr/>
          </p:nvGrpSpPr>
          <p:grpSpPr>
            <a:xfrm>
              <a:off x="1371597" y="2996143"/>
              <a:ext cx="1885237" cy="974308"/>
              <a:chOff x="775258" y="3004571"/>
              <a:chExt cx="1885237" cy="974308"/>
            </a:xfrm>
          </p:grpSpPr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90C1C17D-77F3-E343-9629-06EB4986FDD8}"/>
                  </a:ext>
                </a:extLst>
              </p:cNvPr>
              <p:cNvSpPr/>
              <p:nvPr/>
            </p:nvSpPr>
            <p:spPr>
              <a:xfrm>
                <a:off x="860950" y="3004571"/>
                <a:ext cx="1713852" cy="3252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dirty="0"/>
                  <a:t>Map on Genome</a:t>
                </a:r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4F070BA2-3203-6245-B4CA-B524CBF1C3CB}"/>
                  </a:ext>
                </a:extLst>
              </p:cNvPr>
              <p:cNvSpPr/>
              <p:nvPr/>
            </p:nvSpPr>
            <p:spPr>
              <a:xfrm>
                <a:off x="775258" y="3653639"/>
                <a:ext cx="1885237" cy="3252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dirty="0"/>
                  <a:t>Count Alignments</a:t>
                </a: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8B1A160F-A411-564D-8AAF-CD1EB5C8AD80}"/>
                  </a:ext>
                </a:extLst>
              </p:cNvPr>
              <p:cNvCxnSpPr>
                <a:cxnSpLocks/>
                <a:stCxn id="49" idx="2"/>
              </p:cNvCxnSpPr>
              <p:nvPr/>
            </p:nvCxnSpPr>
            <p:spPr>
              <a:xfrm flipH="1">
                <a:off x="1716922" y="3329811"/>
                <a:ext cx="954" cy="32116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A8C5A16-F226-EC4F-B4A9-F7B9184E92DF}"/>
                </a:ext>
              </a:extLst>
            </p:cNvPr>
            <p:cNvGrpSpPr/>
            <p:nvPr/>
          </p:nvGrpSpPr>
          <p:grpSpPr>
            <a:xfrm>
              <a:off x="3892786" y="3004571"/>
              <a:ext cx="1885237" cy="974420"/>
              <a:chOff x="3694006" y="3004571"/>
              <a:chExt cx="1885237" cy="974420"/>
            </a:xfrm>
          </p:grpSpPr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19C89D70-6088-D346-AF68-3C40636D43A1}"/>
                  </a:ext>
                </a:extLst>
              </p:cNvPr>
              <p:cNvSpPr/>
              <p:nvPr/>
            </p:nvSpPr>
            <p:spPr>
              <a:xfrm>
                <a:off x="3779699" y="3004571"/>
                <a:ext cx="1713852" cy="3252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dirty="0"/>
                  <a:t>Map on Genome</a:t>
                </a:r>
              </a:p>
            </p:txBody>
          </p:sp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6B25829C-2B71-E047-B7F9-96A694E6586B}"/>
                  </a:ext>
                </a:extLst>
              </p:cNvPr>
              <p:cNvSpPr/>
              <p:nvPr/>
            </p:nvSpPr>
            <p:spPr>
              <a:xfrm>
                <a:off x="3694006" y="3653751"/>
                <a:ext cx="1885237" cy="3252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dirty="0"/>
                  <a:t>Count Alignments</a:t>
                </a:r>
              </a:p>
            </p:txBody>
          </p: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39B67FD7-4B8C-784B-BD34-20FAF50F3B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36147" y="3343760"/>
                <a:ext cx="954" cy="32116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34FA1200-6B43-134D-AD1D-D862B93CA601}"/>
                </a:ext>
              </a:extLst>
            </p:cNvPr>
            <p:cNvGrpSpPr/>
            <p:nvPr/>
          </p:nvGrpSpPr>
          <p:grpSpPr>
            <a:xfrm>
              <a:off x="6413974" y="2999588"/>
              <a:ext cx="1885237" cy="979291"/>
              <a:chOff x="6612754" y="2999588"/>
              <a:chExt cx="1885237" cy="979291"/>
            </a:xfrm>
          </p:grpSpPr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D23D8557-66BC-7D45-A0E1-DE43C0B0DA59}"/>
                  </a:ext>
                </a:extLst>
              </p:cNvPr>
              <p:cNvSpPr/>
              <p:nvPr/>
            </p:nvSpPr>
            <p:spPr>
              <a:xfrm>
                <a:off x="6698448" y="2999588"/>
                <a:ext cx="1713852" cy="3252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dirty="0"/>
                  <a:t>Map on Genome</a:t>
                </a:r>
              </a:p>
            </p:txBody>
          </p:sp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32E0ABB0-6C55-F046-8F60-045B2B2A8533}"/>
                  </a:ext>
                </a:extLst>
              </p:cNvPr>
              <p:cNvSpPr/>
              <p:nvPr/>
            </p:nvSpPr>
            <p:spPr>
              <a:xfrm>
                <a:off x="6612754" y="3653639"/>
                <a:ext cx="1885237" cy="3252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dirty="0"/>
                  <a:t>Count Alignments</a:t>
                </a:r>
              </a:p>
            </p:txBody>
          </p: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9604BF16-63C3-4444-9894-C4913E9D5B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53942" y="3324828"/>
                <a:ext cx="954" cy="32116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9BC70FD-0314-2445-958C-46AA7C304A41}"/>
                </a:ext>
              </a:extLst>
            </p:cNvPr>
            <p:cNvGrpSpPr/>
            <p:nvPr/>
          </p:nvGrpSpPr>
          <p:grpSpPr>
            <a:xfrm>
              <a:off x="8932778" y="3016028"/>
              <a:ext cx="1885237" cy="976630"/>
              <a:chOff x="9531502" y="2999588"/>
              <a:chExt cx="1885237" cy="976630"/>
            </a:xfrm>
          </p:grpSpPr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036FB266-F6D3-6B49-8205-1EB32C9B6413}"/>
                  </a:ext>
                </a:extLst>
              </p:cNvPr>
              <p:cNvSpPr/>
              <p:nvPr/>
            </p:nvSpPr>
            <p:spPr>
              <a:xfrm>
                <a:off x="9617197" y="2999588"/>
                <a:ext cx="1713852" cy="3252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dirty="0"/>
                  <a:t>Map on Genome</a:t>
                </a: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E06DC1D3-AE40-7741-8584-CCF2A8B7408B}"/>
                  </a:ext>
                </a:extLst>
              </p:cNvPr>
              <p:cNvSpPr/>
              <p:nvPr/>
            </p:nvSpPr>
            <p:spPr>
              <a:xfrm>
                <a:off x="9531502" y="3650978"/>
                <a:ext cx="1885237" cy="3252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dirty="0"/>
                  <a:t>Count Alignments</a:t>
                </a:r>
              </a:p>
            </p:txBody>
          </p: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6A367C60-A21D-9B4B-B985-FD995906F0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71737" y="3332472"/>
                <a:ext cx="954" cy="32116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9A8E9275-80A6-CE4A-94BD-1E4DBB3CEEDC}"/>
              </a:ext>
            </a:extLst>
          </p:cNvPr>
          <p:cNvSpPr txBox="1"/>
          <p:nvPr/>
        </p:nvSpPr>
        <p:spPr>
          <a:xfrm>
            <a:off x="12655826" y="47442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646BA886-EC1C-724E-AA99-EDBAF8010D0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25180" y="490514"/>
            <a:ext cx="811973" cy="4206172"/>
          </a:xfrm>
          <a:prstGeom prst="bentConnector3">
            <a:avLst>
              <a:gd name="adj1" fmla="val 6468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1A7F0FD0-4EB2-F34A-B687-402292274914}"/>
              </a:ext>
            </a:extLst>
          </p:cNvPr>
          <p:cNvCxnSpPr>
            <a:cxnSpLocks/>
          </p:cNvCxnSpPr>
          <p:nvPr/>
        </p:nvCxnSpPr>
        <p:spPr>
          <a:xfrm rot="5400000">
            <a:off x="6999645" y="484042"/>
            <a:ext cx="811973" cy="420617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0D80F327-2049-144D-8AD4-155746D2D471}"/>
              </a:ext>
            </a:extLst>
          </p:cNvPr>
          <p:cNvCxnSpPr>
            <a:stCxn id="12" idx="2"/>
          </p:cNvCxnSpPr>
          <p:nvPr/>
        </p:nvCxnSpPr>
        <p:spPr>
          <a:xfrm rot="16200000" flipH="1">
            <a:off x="8043815" y="789407"/>
            <a:ext cx="2303328" cy="2149911"/>
          </a:xfrm>
          <a:prstGeom prst="bentConnector3">
            <a:avLst>
              <a:gd name="adj1" fmla="val 71173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77A89B24-F22E-DD46-A5E5-959922523528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6693085" y="1564505"/>
            <a:ext cx="2279245" cy="575633"/>
          </a:xfrm>
          <a:prstGeom prst="bentConnector3">
            <a:avLst>
              <a:gd name="adj1" fmla="val 71931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E6FAF425-679F-BA40-B91F-558221BF3CDB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1856699" y="775846"/>
            <a:ext cx="2277921" cy="2151629"/>
          </a:xfrm>
          <a:prstGeom prst="bentConnector3">
            <a:avLst>
              <a:gd name="adj1" fmla="val 75691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0A957CBB-FB21-654B-AF71-04BDD05C4D15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3211944" y="1572229"/>
            <a:ext cx="2291870" cy="572812"/>
          </a:xfrm>
          <a:prstGeom prst="bentConnector3">
            <a:avLst>
              <a:gd name="adj1" fmla="val 75002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E9AF3A7C-BD87-1645-A097-911266264EC7}"/>
              </a:ext>
            </a:extLst>
          </p:cNvPr>
          <p:cNvCxnSpPr>
            <a:stCxn id="16" idx="2"/>
            <a:endCxn id="130" idx="5"/>
          </p:cNvCxnSpPr>
          <p:nvPr/>
        </p:nvCxnSpPr>
        <p:spPr>
          <a:xfrm rot="16200000" flipH="1">
            <a:off x="-687174" y="2386782"/>
            <a:ext cx="4231757" cy="88358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250C5B31-0513-7740-8EC9-64E9DCFC4E80}"/>
              </a:ext>
            </a:extLst>
          </p:cNvPr>
          <p:cNvCxnSpPr>
            <a:cxnSpLocks/>
            <a:stCxn id="85" idx="2"/>
          </p:cNvCxnSpPr>
          <p:nvPr/>
        </p:nvCxnSpPr>
        <p:spPr>
          <a:xfrm rot="16200000" flipH="1">
            <a:off x="2043060" y="4241606"/>
            <a:ext cx="659182" cy="11687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8C19ED10-6D53-0940-97E0-CA0DC0A1C311}"/>
              </a:ext>
            </a:extLst>
          </p:cNvPr>
          <p:cNvCxnSpPr>
            <a:cxnSpLocks/>
            <a:stCxn id="86" idx="2"/>
            <a:endCxn id="130" idx="0"/>
          </p:cNvCxnSpPr>
          <p:nvPr/>
        </p:nvCxnSpPr>
        <p:spPr>
          <a:xfrm rot="5400000">
            <a:off x="3430808" y="3539858"/>
            <a:ext cx="965465" cy="184373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39E9EA46-0629-D449-9E12-4258E165D08D}"/>
              </a:ext>
            </a:extLst>
          </p:cNvPr>
          <p:cNvGrpSpPr/>
          <p:nvPr/>
        </p:nvGrpSpPr>
        <p:grpSpPr>
          <a:xfrm>
            <a:off x="1870499" y="4616075"/>
            <a:ext cx="8451001" cy="1124033"/>
            <a:chOff x="1752673" y="4602191"/>
            <a:chExt cx="8451001" cy="1124033"/>
          </a:xfrm>
        </p:grpSpPr>
        <p:sp>
          <p:nvSpPr>
            <p:cNvPr id="130" name="Octagon 129">
              <a:extLst>
                <a:ext uri="{FF2B5EF4-FFF2-40B4-BE49-F238E27FC236}">
                  <a16:creationId xmlns:a16="http://schemas.microsoft.com/office/drawing/2014/main" id="{030F53CF-8F87-D147-A7D3-D4DB7C729592}"/>
                </a:ext>
              </a:extLst>
            </p:cNvPr>
            <p:cNvSpPr/>
            <p:nvPr/>
          </p:nvSpPr>
          <p:spPr>
            <a:xfrm>
              <a:off x="1752673" y="4602191"/>
              <a:ext cx="1121176" cy="1121176"/>
            </a:xfrm>
            <a:prstGeom prst="oct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dirty="0"/>
                <a:t>Plot Locus counts</a:t>
              </a:r>
            </a:p>
          </p:txBody>
        </p:sp>
        <p:sp>
          <p:nvSpPr>
            <p:cNvPr id="139" name="Octagon 138">
              <a:extLst>
                <a:ext uri="{FF2B5EF4-FFF2-40B4-BE49-F238E27FC236}">
                  <a16:creationId xmlns:a16="http://schemas.microsoft.com/office/drawing/2014/main" id="{9D493F1E-1155-A242-AE14-28C632E3D60D}"/>
                </a:ext>
              </a:extLst>
            </p:cNvPr>
            <p:cNvSpPr/>
            <p:nvPr/>
          </p:nvSpPr>
          <p:spPr>
            <a:xfrm>
              <a:off x="9082498" y="4605048"/>
              <a:ext cx="1121176" cy="1121176"/>
            </a:xfrm>
            <a:prstGeom prst="oct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dirty="0"/>
                <a:t>Plot Locus counts</a:t>
              </a:r>
            </a:p>
          </p:txBody>
        </p:sp>
      </p:grp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83AF4D77-AC91-DA42-864B-24DEC97609DA}"/>
              </a:ext>
            </a:extLst>
          </p:cNvPr>
          <p:cNvCxnSpPr>
            <a:cxnSpLocks/>
            <a:stCxn id="87" idx="2"/>
            <a:endCxn id="139" idx="5"/>
          </p:cNvCxnSpPr>
          <p:nvPr/>
        </p:nvCxnSpPr>
        <p:spPr>
          <a:xfrm rot="16200000" flipH="1">
            <a:off x="7794241" y="3541230"/>
            <a:ext cx="968434" cy="184373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14E12ACB-24C1-9948-9CFE-121A1E3ABD2C}"/>
              </a:ext>
            </a:extLst>
          </p:cNvPr>
          <p:cNvCxnSpPr>
            <a:cxnSpLocks/>
            <a:stCxn id="88" idx="2"/>
          </p:cNvCxnSpPr>
          <p:nvPr/>
        </p:nvCxnSpPr>
        <p:spPr>
          <a:xfrm rot="5400000">
            <a:off x="9498019" y="4255552"/>
            <a:ext cx="640272" cy="11448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>
            <a:extLst>
              <a:ext uri="{FF2B5EF4-FFF2-40B4-BE49-F238E27FC236}">
                <a16:creationId xmlns:a16="http://schemas.microsoft.com/office/drawing/2014/main" id="{E1DCF373-9179-F142-995A-1BAFAEF35603}"/>
              </a:ext>
            </a:extLst>
          </p:cNvPr>
          <p:cNvCxnSpPr>
            <a:cxnSpLocks/>
            <a:stCxn id="19" idx="2"/>
            <a:endCxn id="139" idx="0"/>
          </p:cNvCxnSpPr>
          <p:nvPr/>
        </p:nvCxnSpPr>
        <p:spPr>
          <a:xfrm rot="5400000">
            <a:off x="8614222" y="2419977"/>
            <a:ext cx="4234614" cy="82005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65EEE297-A844-6249-8045-FFCBDC06F2BA}"/>
              </a:ext>
            </a:extLst>
          </p:cNvPr>
          <p:cNvGrpSpPr/>
          <p:nvPr/>
        </p:nvGrpSpPr>
        <p:grpSpPr>
          <a:xfrm>
            <a:off x="4357879" y="5176663"/>
            <a:ext cx="3429044" cy="1507921"/>
            <a:chOff x="4420173" y="5176663"/>
            <a:chExt cx="3429044" cy="1507921"/>
          </a:xfrm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4A9C5932-2B71-AD45-A412-47B38A88FA0E}"/>
                </a:ext>
              </a:extLst>
            </p:cNvPr>
            <p:cNvSpPr/>
            <p:nvPr/>
          </p:nvSpPr>
          <p:spPr>
            <a:xfrm>
              <a:off x="4420173" y="5176663"/>
              <a:ext cx="1507921" cy="15079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dirty="0"/>
                <a:t>Interactive Plot Loci Hap1</a:t>
              </a:r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548BEE9F-3DAC-A046-BFB9-A81CDC7861D4}"/>
                </a:ext>
              </a:extLst>
            </p:cNvPr>
            <p:cNvSpPr/>
            <p:nvPr/>
          </p:nvSpPr>
          <p:spPr>
            <a:xfrm>
              <a:off x="6341296" y="5176663"/>
              <a:ext cx="1507921" cy="15079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dirty="0"/>
                <a:t>Interactive Plot Loci Hap2</a:t>
              </a:r>
            </a:p>
          </p:txBody>
        </p:sp>
      </p:grpSp>
      <p:cxnSp>
        <p:nvCxnSpPr>
          <p:cNvPr id="172" name="Elbow Connector 171">
            <a:extLst>
              <a:ext uri="{FF2B5EF4-FFF2-40B4-BE49-F238E27FC236}">
                <a16:creationId xmlns:a16="http://schemas.microsoft.com/office/drawing/2014/main" id="{C33B7658-917A-D848-AD86-C31B7B643EEC}"/>
              </a:ext>
            </a:extLst>
          </p:cNvPr>
          <p:cNvCxnSpPr>
            <a:cxnSpLocks/>
            <a:endCxn id="164" idx="6"/>
          </p:cNvCxnSpPr>
          <p:nvPr/>
        </p:nvCxnSpPr>
        <p:spPr>
          <a:xfrm rot="10800000" flipV="1">
            <a:off x="7786923" y="5737250"/>
            <a:ext cx="2031232" cy="193373"/>
          </a:xfrm>
          <a:prstGeom prst="bentConnector3">
            <a:avLst>
              <a:gd name="adj1" fmla="val 781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917CBAE6-164C-DE41-BD2A-855C4C556394}"/>
              </a:ext>
            </a:extLst>
          </p:cNvPr>
          <p:cNvCxnSpPr>
            <a:cxnSpLocks/>
            <a:endCxn id="162" idx="2"/>
          </p:cNvCxnSpPr>
          <p:nvPr/>
        </p:nvCxnSpPr>
        <p:spPr>
          <a:xfrm>
            <a:off x="2431087" y="5763401"/>
            <a:ext cx="1926792" cy="167223"/>
          </a:xfrm>
          <a:prstGeom prst="bentConnector3">
            <a:avLst>
              <a:gd name="adj1" fmla="val 64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86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50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Minio</dc:creator>
  <cp:lastModifiedBy>Andrea Minio</cp:lastModifiedBy>
  <cp:revision>4</cp:revision>
  <dcterms:created xsi:type="dcterms:W3CDTF">2020-06-30T00:06:12Z</dcterms:created>
  <dcterms:modified xsi:type="dcterms:W3CDTF">2020-06-30T00:42:15Z</dcterms:modified>
</cp:coreProperties>
</file>