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099300" cy="9944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203" d="100"/>
          <a:sy n="203" d="100"/>
        </p:scale>
        <p:origin x="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448" y="1627426"/>
            <a:ext cx="6034405" cy="3462020"/>
          </a:xfrm>
        </p:spPr>
        <p:txBody>
          <a:bodyPr anchor="b"/>
          <a:lstStyle>
            <a:lvl1pPr algn="ctr">
              <a:defRPr sz="46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413" y="5222955"/>
            <a:ext cx="5324475" cy="2400855"/>
          </a:xfrm>
        </p:spPr>
        <p:txBody>
          <a:bodyPr/>
          <a:lstStyle>
            <a:lvl1pPr marL="0" indent="0" algn="ctr">
              <a:buNone/>
              <a:defRPr sz="1863"/>
            </a:lvl1pPr>
            <a:lvl2pPr marL="354970" indent="0" algn="ctr">
              <a:buNone/>
              <a:defRPr sz="1553"/>
            </a:lvl2pPr>
            <a:lvl3pPr marL="709940" indent="0" algn="ctr">
              <a:buNone/>
              <a:defRPr sz="1398"/>
            </a:lvl3pPr>
            <a:lvl4pPr marL="1064910" indent="0" algn="ctr">
              <a:buNone/>
              <a:defRPr sz="1242"/>
            </a:lvl4pPr>
            <a:lvl5pPr marL="1419880" indent="0" algn="ctr">
              <a:buNone/>
              <a:defRPr sz="1242"/>
            </a:lvl5pPr>
            <a:lvl6pPr marL="1774850" indent="0" algn="ctr">
              <a:buNone/>
              <a:defRPr sz="1242"/>
            </a:lvl6pPr>
            <a:lvl7pPr marL="2129820" indent="0" algn="ctr">
              <a:buNone/>
              <a:defRPr sz="1242"/>
            </a:lvl7pPr>
            <a:lvl8pPr marL="2484791" indent="0" algn="ctr">
              <a:buNone/>
              <a:defRPr sz="1242"/>
            </a:lvl8pPr>
            <a:lvl9pPr marL="2839761" indent="0" algn="ctr">
              <a:buNone/>
              <a:defRPr sz="12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05E0-4AC7-F147-86B2-DB345B45C2DF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A66-639F-3E45-90D0-0520562D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2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05E0-4AC7-F147-86B2-DB345B45C2DF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A66-639F-3E45-90D0-0520562D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437" y="529431"/>
            <a:ext cx="1530787" cy="842716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8077" y="529431"/>
            <a:ext cx="4503618" cy="842716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05E0-4AC7-F147-86B2-DB345B45C2DF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A66-639F-3E45-90D0-0520562D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08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05E0-4AC7-F147-86B2-DB345B45C2DF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A66-639F-3E45-90D0-0520562D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0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80" y="2479122"/>
            <a:ext cx="6123146" cy="4136469"/>
          </a:xfrm>
        </p:spPr>
        <p:txBody>
          <a:bodyPr anchor="b"/>
          <a:lstStyle>
            <a:lvl1pPr>
              <a:defRPr sz="46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380" y="6654724"/>
            <a:ext cx="6123146" cy="2175271"/>
          </a:xfrm>
        </p:spPr>
        <p:txBody>
          <a:bodyPr/>
          <a:lstStyle>
            <a:lvl1pPr marL="0" indent="0">
              <a:buNone/>
              <a:defRPr sz="1863">
                <a:solidFill>
                  <a:schemeClr val="tx1"/>
                </a:solidFill>
              </a:defRPr>
            </a:lvl1pPr>
            <a:lvl2pPr marL="354970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2pPr>
            <a:lvl3pPr marL="709940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4910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4pPr>
            <a:lvl5pPr marL="1419880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5pPr>
            <a:lvl6pPr marL="1774850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6pPr>
            <a:lvl7pPr marL="2129820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7pPr>
            <a:lvl8pPr marL="2484791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8pPr>
            <a:lvl9pPr marL="2839761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05E0-4AC7-F147-86B2-DB345B45C2DF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A66-639F-3E45-90D0-0520562D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82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077" y="2647156"/>
            <a:ext cx="3017203" cy="63094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4020" y="2647156"/>
            <a:ext cx="3017203" cy="63094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05E0-4AC7-F147-86B2-DB345B45C2DF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A66-639F-3E45-90D0-0520562D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6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02" y="529434"/>
            <a:ext cx="6123146" cy="19220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02" y="2437687"/>
            <a:ext cx="3003336" cy="1194672"/>
          </a:xfrm>
        </p:spPr>
        <p:txBody>
          <a:bodyPr anchor="b"/>
          <a:lstStyle>
            <a:lvl1pPr marL="0" indent="0">
              <a:buNone/>
              <a:defRPr sz="1863" b="1"/>
            </a:lvl1pPr>
            <a:lvl2pPr marL="354970" indent="0">
              <a:buNone/>
              <a:defRPr sz="1553" b="1"/>
            </a:lvl2pPr>
            <a:lvl3pPr marL="709940" indent="0">
              <a:buNone/>
              <a:defRPr sz="1398" b="1"/>
            </a:lvl3pPr>
            <a:lvl4pPr marL="1064910" indent="0">
              <a:buNone/>
              <a:defRPr sz="1242" b="1"/>
            </a:lvl4pPr>
            <a:lvl5pPr marL="1419880" indent="0">
              <a:buNone/>
              <a:defRPr sz="1242" b="1"/>
            </a:lvl5pPr>
            <a:lvl6pPr marL="1774850" indent="0">
              <a:buNone/>
              <a:defRPr sz="1242" b="1"/>
            </a:lvl6pPr>
            <a:lvl7pPr marL="2129820" indent="0">
              <a:buNone/>
              <a:defRPr sz="1242" b="1"/>
            </a:lvl7pPr>
            <a:lvl8pPr marL="2484791" indent="0">
              <a:buNone/>
              <a:defRPr sz="1242" b="1"/>
            </a:lvl8pPr>
            <a:lvl9pPr marL="2839761" indent="0">
              <a:buNone/>
              <a:defRPr sz="12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002" y="3632359"/>
            <a:ext cx="3003336" cy="53426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94021" y="2437687"/>
            <a:ext cx="3018127" cy="1194672"/>
          </a:xfrm>
        </p:spPr>
        <p:txBody>
          <a:bodyPr anchor="b"/>
          <a:lstStyle>
            <a:lvl1pPr marL="0" indent="0">
              <a:buNone/>
              <a:defRPr sz="1863" b="1"/>
            </a:lvl1pPr>
            <a:lvl2pPr marL="354970" indent="0">
              <a:buNone/>
              <a:defRPr sz="1553" b="1"/>
            </a:lvl2pPr>
            <a:lvl3pPr marL="709940" indent="0">
              <a:buNone/>
              <a:defRPr sz="1398" b="1"/>
            </a:lvl3pPr>
            <a:lvl4pPr marL="1064910" indent="0">
              <a:buNone/>
              <a:defRPr sz="1242" b="1"/>
            </a:lvl4pPr>
            <a:lvl5pPr marL="1419880" indent="0">
              <a:buNone/>
              <a:defRPr sz="1242" b="1"/>
            </a:lvl5pPr>
            <a:lvl6pPr marL="1774850" indent="0">
              <a:buNone/>
              <a:defRPr sz="1242" b="1"/>
            </a:lvl6pPr>
            <a:lvl7pPr marL="2129820" indent="0">
              <a:buNone/>
              <a:defRPr sz="1242" b="1"/>
            </a:lvl7pPr>
            <a:lvl8pPr marL="2484791" indent="0">
              <a:buNone/>
              <a:defRPr sz="1242" b="1"/>
            </a:lvl8pPr>
            <a:lvl9pPr marL="2839761" indent="0">
              <a:buNone/>
              <a:defRPr sz="12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4021" y="3632359"/>
            <a:ext cx="3018127" cy="53426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05E0-4AC7-F147-86B2-DB345B45C2DF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A66-639F-3E45-90D0-0520562D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7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05E0-4AC7-F147-86B2-DB345B45C2DF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A66-639F-3E45-90D0-0520562D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2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05E0-4AC7-F147-86B2-DB345B45C2DF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A66-639F-3E45-90D0-0520562D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6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02" y="662940"/>
            <a:ext cx="2289709" cy="2320290"/>
          </a:xfrm>
        </p:spPr>
        <p:txBody>
          <a:bodyPr anchor="b"/>
          <a:lstStyle>
            <a:lvl1pPr>
              <a:defRPr sz="24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127" y="1431769"/>
            <a:ext cx="3594021" cy="7066756"/>
          </a:xfrm>
        </p:spPr>
        <p:txBody>
          <a:bodyPr/>
          <a:lstStyle>
            <a:lvl1pPr>
              <a:defRPr sz="2484"/>
            </a:lvl1pPr>
            <a:lvl2pPr>
              <a:defRPr sz="2174"/>
            </a:lvl2pPr>
            <a:lvl3pPr>
              <a:defRPr sz="1863"/>
            </a:lvl3pPr>
            <a:lvl4pPr>
              <a:defRPr sz="1553"/>
            </a:lvl4pPr>
            <a:lvl5pPr>
              <a:defRPr sz="1553"/>
            </a:lvl5pPr>
            <a:lvl6pPr>
              <a:defRPr sz="1553"/>
            </a:lvl6pPr>
            <a:lvl7pPr>
              <a:defRPr sz="1553"/>
            </a:lvl7pPr>
            <a:lvl8pPr>
              <a:defRPr sz="1553"/>
            </a:lvl8pPr>
            <a:lvl9pPr>
              <a:defRPr sz="15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002" y="2983230"/>
            <a:ext cx="2289709" cy="5526803"/>
          </a:xfrm>
        </p:spPr>
        <p:txBody>
          <a:bodyPr/>
          <a:lstStyle>
            <a:lvl1pPr marL="0" indent="0">
              <a:buNone/>
              <a:defRPr sz="1242"/>
            </a:lvl1pPr>
            <a:lvl2pPr marL="354970" indent="0">
              <a:buNone/>
              <a:defRPr sz="1087"/>
            </a:lvl2pPr>
            <a:lvl3pPr marL="709940" indent="0">
              <a:buNone/>
              <a:defRPr sz="932"/>
            </a:lvl3pPr>
            <a:lvl4pPr marL="1064910" indent="0">
              <a:buNone/>
              <a:defRPr sz="776"/>
            </a:lvl4pPr>
            <a:lvl5pPr marL="1419880" indent="0">
              <a:buNone/>
              <a:defRPr sz="776"/>
            </a:lvl5pPr>
            <a:lvl6pPr marL="1774850" indent="0">
              <a:buNone/>
              <a:defRPr sz="776"/>
            </a:lvl6pPr>
            <a:lvl7pPr marL="2129820" indent="0">
              <a:buNone/>
              <a:defRPr sz="776"/>
            </a:lvl7pPr>
            <a:lvl8pPr marL="2484791" indent="0">
              <a:buNone/>
              <a:defRPr sz="776"/>
            </a:lvl8pPr>
            <a:lvl9pPr marL="2839761" indent="0">
              <a:buNone/>
              <a:defRPr sz="7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05E0-4AC7-F147-86B2-DB345B45C2DF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A66-639F-3E45-90D0-0520562D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3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02" y="662940"/>
            <a:ext cx="2289709" cy="2320290"/>
          </a:xfrm>
        </p:spPr>
        <p:txBody>
          <a:bodyPr anchor="b"/>
          <a:lstStyle>
            <a:lvl1pPr>
              <a:defRPr sz="24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8127" y="1431769"/>
            <a:ext cx="3594021" cy="7066756"/>
          </a:xfrm>
        </p:spPr>
        <p:txBody>
          <a:bodyPr anchor="t"/>
          <a:lstStyle>
            <a:lvl1pPr marL="0" indent="0">
              <a:buNone/>
              <a:defRPr sz="2484"/>
            </a:lvl1pPr>
            <a:lvl2pPr marL="354970" indent="0">
              <a:buNone/>
              <a:defRPr sz="2174"/>
            </a:lvl2pPr>
            <a:lvl3pPr marL="709940" indent="0">
              <a:buNone/>
              <a:defRPr sz="1863"/>
            </a:lvl3pPr>
            <a:lvl4pPr marL="1064910" indent="0">
              <a:buNone/>
              <a:defRPr sz="1553"/>
            </a:lvl4pPr>
            <a:lvl5pPr marL="1419880" indent="0">
              <a:buNone/>
              <a:defRPr sz="1553"/>
            </a:lvl5pPr>
            <a:lvl6pPr marL="1774850" indent="0">
              <a:buNone/>
              <a:defRPr sz="1553"/>
            </a:lvl6pPr>
            <a:lvl7pPr marL="2129820" indent="0">
              <a:buNone/>
              <a:defRPr sz="1553"/>
            </a:lvl7pPr>
            <a:lvl8pPr marL="2484791" indent="0">
              <a:buNone/>
              <a:defRPr sz="1553"/>
            </a:lvl8pPr>
            <a:lvl9pPr marL="2839761" indent="0">
              <a:buNone/>
              <a:defRPr sz="15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002" y="2983230"/>
            <a:ext cx="2289709" cy="5526803"/>
          </a:xfrm>
        </p:spPr>
        <p:txBody>
          <a:bodyPr/>
          <a:lstStyle>
            <a:lvl1pPr marL="0" indent="0">
              <a:buNone/>
              <a:defRPr sz="1242"/>
            </a:lvl1pPr>
            <a:lvl2pPr marL="354970" indent="0">
              <a:buNone/>
              <a:defRPr sz="1087"/>
            </a:lvl2pPr>
            <a:lvl3pPr marL="709940" indent="0">
              <a:buNone/>
              <a:defRPr sz="932"/>
            </a:lvl3pPr>
            <a:lvl4pPr marL="1064910" indent="0">
              <a:buNone/>
              <a:defRPr sz="776"/>
            </a:lvl4pPr>
            <a:lvl5pPr marL="1419880" indent="0">
              <a:buNone/>
              <a:defRPr sz="776"/>
            </a:lvl5pPr>
            <a:lvl6pPr marL="1774850" indent="0">
              <a:buNone/>
              <a:defRPr sz="776"/>
            </a:lvl6pPr>
            <a:lvl7pPr marL="2129820" indent="0">
              <a:buNone/>
              <a:defRPr sz="776"/>
            </a:lvl7pPr>
            <a:lvl8pPr marL="2484791" indent="0">
              <a:buNone/>
              <a:defRPr sz="776"/>
            </a:lvl8pPr>
            <a:lvl9pPr marL="2839761" indent="0">
              <a:buNone/>
              <a:defRPr sz="7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05E0-4AC7-F147-86B2-DB345B45C2DF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A66-639F-3E45-90D0-0520562D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077" y="529434"/>
            <a:ext cx="6123146" cy="1922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077" y="2647156"/>
            <a:ext cx="6123146" cy="630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05E0-4AC7-F147-86B2-DB345B45C2DF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CA66-639F-3E45-90D0-0520562D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9940" rtl="0" eaLnBrk="1" latinLnBrk="0" hangingPunct="1">
        <a:lnSpc>
          <a:spcPct val="90000"/>
        </a:lnSpc>
        <a:spcBef>
          <a:spcPct val="0"/>
        </a:spcBef>
        <a:buNone/>
        <a:defRPr sz="3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85" indent="-177485" algn="l" defTabSz="709940" rtl="0" eaLnBrk="1" latinLnBrk="0" hangingPunct="1">
        <a:lnSpc>
          <a:spcPct val="90000"/>
        </a:lnSpc>
        <a:spcBef>
          <a:spcPts val="776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1pPr>
      <a:lvl2pPr marL="532455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887425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242395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7365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2335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7306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2276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7246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497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0994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491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1988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485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2982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4791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39761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640BCD-7E7A-454B-A768-5F484AD4B620}"/>
              </a:ext>
            </a:extLst>
          </p:cNvPr>
          <p:cNvGrpSpPr/>
          <p:nvPr/>
        </p:nvGrpSpPr>
        <p:grpSpPr>
          <a:xfrm>
            <a:off x="3327953" y="285589"/>
            <a:ext cx="968809" cy="277562"/>
            <a:chOff x="2952581" y="1174260"/>
            <a:chExt cx="1102442" cy="31498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180E57F-D5BF-3342-8A71-C2C2947AE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2581" y="1174260"/>
              <a:ext cx="1102442" cy="31498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FF9BD4-7EA4-DC4C-B2AB-F0B2904296E3}"/>
                </a:ext>
              </a:extLst>
            </p:cNvPr>
            <p:cNvSpPr/>
            <p:nvPr/>
          </p:nvSpPr>
          <p:spPr>
            <a:xfrm>
              <a:off x="3002692" y="1174261"/>
              <a:ext cx="1002220" cy="314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Haplotype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7938CB-D433-6742-9DFD-B37493EDB943}"/>
              </a:ext>
            </a:extLst>
          </p:cNvPr>
          <p:cNvGrpSpPr/>
          <p:nvPr/>
        </p:nvGrpSpPr>
        <p:grpSpPr>
          <a:xfrm>
            <a:off x="3327952" y="749361"/>
            <a:ext cx="968809" cy="277561"/>
            <a:chOff x="2952581" y="1174260"/>
            <a:chExt cx="1102442" cy="3149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EB140D-ED24-6548-A6CF-18A8C537A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2581" y="1174261"/>
              <a:ext cx="1102442" cy="31498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E71C88-2362-EA45-82C4-EAC952E0CFFA}"/>
                </a:ext>
              </a:extLst>
            </p:cNvPr>
            <p:cNvSpPr/>
            <p:nvPr/>
          </p:nvSpPr>
          <p:spPr>
            <a:xfrm>
              <a:off x="3002692" y="1174260"/>
              <a:ext cx="1002220" cy="314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Haplotype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D09279F-C178-254C-8AB8-7DFC98463C5F}"/>
              </a:ext>
            </a:extLst>
          </p:cNvPr>
          <p:cNvGrpSpPr/>
          <p:nvPr/>
        </p:nvGrpSpPr>
        <p:grpSpPr>
          <a:xfrm>
            <a:off x="4757604" y="285594"/>
            <a:ext cx="968809" cy="277563"/>
            <a:chOff x="3195431" y="1174259"/>
            <a:chExt cx="1102442" cy="31498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0698FA-71BD-B34A-94D8-863425205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431" y="1174259"/>
              <a:ext cx="1102442" cy="31498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35BF29-817D-4943-88EE-30E64E265D4F}"/>
                </a:ext>
              </a:extLst>
            </p:cNvPr>
            <p:cNvSpPr/>
            <p:nvPr/>
          </p:nvSpPr>
          <p:spPr>
            <a:xfrm>
              <a:off x="3245543" y="1174261"/>
              <a:ext cx="1002219" cy="314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Reads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840604-80B3-4442-9DEF-0B2ADC109254}"/>
              </a:ext>
            </a:extLst>
          </p:cNvPr>
          <p:cNvGrpSpPr/>
          <p:nvPr/>
        </p:nvGrpSpPr>
        <p:grpSpPr>
          <a:xfrm>
            <a:off x="138505" y="285597"/>
            <a:ext cx="968809" cy="277561"/>
            <a:chOff x="2952581" y="1174260"/>
            <a:chExt cx="1102442" cy="31498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1B33919-81A1-004A-BDE0-22E12A9F6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2581" y="1174261"/>
              <a:ext cx="1102442" cy="31498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00125-A1CE-2F42-AF13-BB30DD590F0F}"/>
                </a:ext>
              </a:extLst>
            </p:cNvPr>
            <p:cNvSpPr/>
            <p:nvPr/>
          </p:nvSpPr>
          <p:spPr>
            <a:xfrm>
              <a:off x="3002692" y="1174260"/>
              <a:ext cx="1002220" cy="314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Unplaced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3A49C14-7CE7-2F49-AF20-4936338FE277}"/>
              </a:ext>
            </a:extLst>
          </p:cNvPr>
          <p:cNvSpPr/>
          <p:nvPr/>
        </p:nvSpPr>
        <p:spPr>
          <a:xfrm>
            <a:off x="2734991" y="1909858"/>
            <a:ext cx="760152" cy="25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/>
              <a:t>Extract Gaps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3C161E-EB73-324A-9400-B5229AD76039}"/>
              </a:ext>
            </a:extLst>
          </p:cNvPr>
          <p:cNvSpPr/>
          <p:nvPr/>
        </p:nvSpPr>
        <p:spPr>
          <a:xfrm>
            <a:off x="4212361" y="1362318"/>
            <a:ext cx="471995" cy="25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/>
              <a:t>Map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3497E1B-1EA8-4646-B45B-531B3BB1C453}"/>
              </a:ext>
            </a:extLst>
          </p:cNvPr>
          <p:cNvSpPr/>
          <p:nvPr/>
        </p:nvSpPr>
        <p:spPr>
          <a:xfrm>
            <a:off x="4831045" y="1362318"/>
            <a:ext cx="471995" cy="25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/>
              <a:t>Map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0547E65-3D2B-524E-8EAF-BFBD4064A6E3}"/>
              </a:ext>
            </a:extLst>
          </p:cNvPr>
          <p:cNvSpPr/>
          <p:nvPr/>
        </p:nvSpPr>
        <p:spPr>
          <a:xfrm>
            <a:off x="4523638" y="1907143"/>
            <a:ext cx="1086808" cy="25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/>
              <a:t>Depth of coverage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375FC3-4B12-3D4A-BD5E-39D64CBDD9F5}"/>
              </a:ext>
            </a:extLst>
          </p:cNvPr>
          <p:cNvSpPr/>
          <p:nvPr/>
        </p:nvSpPr>
        <p:spPr>
          <a:xfrm>
            <a:off x="1761953" y="1368582"/>
            <a:ext cx="760152" cy="25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/>
              <a:t>Pairwise alignment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76ADE2-852F-EB4C-BC3C-CDF7230853CC}"/>
              </a:ext>
            </a:extLst>
          </p:cNvPr>
          <p:cNvSpPr/>
          <p:nvPr/>
        </p:nvSpPr>
        <p:spPr>
          <a:xfrm>
            <a:off x="5377137" y="2579215"/>
            <a:ext cx="898189" cy="25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/>
              <a:t>Classify ploidy</a:t>
            </a:r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22D20B1D-45C8-DB40-9AAE-409B38517DAF}"/>
              </a:ext>
            </a:extLst>
          </p:cNvPr>
          <p:cNvSpPr/>
          <p:nvPr/>
        </p:nvSpPr>
        <p:spPr>
          <a:xfrm>
            <a:off x="4301497" y="2970453"/>
            <a:ext cx="890671" cy="669175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/>
              <a:t>Build support sequences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22CBCF-774E-0847-9EBC-AD97A3F00C3A}"/>
              </a:ext>
            </a:extLst>
          </p:cNvPr>
          <p:cNvGrpSpPr/>
          <p:nvPr/>
        </p:nvGrpSpPr>
        <p:grpSpPr>
          <a:xfrm>
            <a:off x="5826232" y="285591"/>
            <a:ext cx="968809" cy="277562"/>
            <a:chOff x="2664051" y="1174260"/>
            <a:chExt cx="1102442" cy="31498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6964747-C3FD-7241-8ACB-EAEA9AE71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4051" y="1174260"/>
              <a:ext cx="1102442" cy="314983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EF1132-BAE6-0B4D-B5DA-DC2B7637F7B7}"/>
                </a:ext>
              </a:extLst>
            </p:cNvPr>
            <p:cNvSpPr/>
            <p:nvPr/>
          </p:nvSpPr>
          <p:spPr>
            <a:xfrm>
              <a:off x="2714161" y="1174261"/>
              <a:ext cx="1002220" cy="314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Repeats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E61402F-BF74-4441-8545-522AFD11BD2C}"/>
              </a:ext>
            </a:extLst>
          </p:cNvPr>
          <p:cNvSpPr/>
          <p:nvPr/>
        </p:nvSpPr>
        <p:spPr>
          <a:xfrm>
            <a:off x="1410861" y="2999795"/>
            <a:ext cx="909249" cy="319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Hybrid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B3829340-483D-FC43-9999-2EAE81D0F68D}"/>
              </a:ext>
            </a:extLst>
          </p:cNvPr>
          <p:cNvSpPr/>
          <p:nvPr/>
        </p:nvSpPr>
        <p:spPr>
          <a:xfrm>
            <a:off x="670811" y="4766837"/>
            <a:ext cx="759562" cy="518791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/>
              <a:t>Align?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CB28114-B729-BD4C-91E2-29876CC84839}"/>
              </a:ext>
            </a:extLst>
          </p:cNvPr>
          <p:cNvCxnSpPr>
            <a:cxnSpLocks/>
            <a:stCxn id="15" idx="1"/>
            <a:endCxn id="25" idx="0"/>
          </p:cNvCxnSpPr>
          <p:nvPr/>
        </p:nvCxnSpPr>
        <p:spPr>
          <a:xfrm rot="10800000" flipV="1">
            <a:off x="2142029" y="424368"/>
            <a:ext cx="1185924" cy="944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580A194-431B-0549-AF57-482F127B3B55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rot="10800000" flipV="1">
            <a:off x="2142030" y="888142"/>
            <a:ext cx="1185923" cy="4804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F29A9DD-224B-A94F-9C14-57A77C5289EC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5400000">
            <a:off x="2790360" y="887859"/>
            <a:ext cx="1346707" cy="697291"/>
          </a:xfrm>
          <a:prstGeom prst="bentConnector3">
            <a:avLst>
              <a:gd name="adj1" fmla="val 72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28BAD05-A395-E44B-ABEA-A606EB6A843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5400000">
            <a:off x="3022244" y="1119745"/>
            <a:ext cx="882936" cy="697290"/>
          </a:xfrm>
          <a:prstGeom prst="bentConnector3">
            <a:avLst>
              <a:gd name="adj1" fmla="val 109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6CEB8F5-ACFA-0546-890F-39B995A813A4}"/>
              </a:ext>
            </a:extLst>
          </p:cNvPr>
          <p:cNvCxnSpPr>
            <a:cxnSpLocks/>
            <a:stCxn id="15" idx="3"/>
            <a:endCxn id="21" idx="0"/>
          </p:cNvCxnSpPr>
          <p:nvPr/>
        </p:nvCxnSpPr>
        <p:spPr>
          <a:xfrm>
            <a:off x="4296762" y="424369"/>
            <a:ext cx="151597" cy="9379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8453A50-5829-B348-A10D-38664CAE0C49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>
            <a:off x="4296761" y="888142"/>
            <a:ext cx="770282" cy="47417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1DDD496-69FA-4840-8B93-953A70FBD05B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4445605" y="565912"/>
            <a:ext cx="799161" cy="7936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4321FFF-729C-EC4E-BBA1-185F4258A09E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5400000">
            <a:off x="4754944" y="875253"/>
            <a:ext cx="799164" cy="1749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3415656-B447-0B45-91DE-4DD6D7EDB58A}"/>
              </a:ext>
            </a:extLst>
          </p:cNvPr>
          <p:cNvCxnSpPr>
            <a:cxnSpLocks/>
            <a:stCxn id="25" idx="2"/>
            <a:endCxn id="29" idx="6"/>
          </p:cNvCxnSpPr>
          <p:nvPr/>
        </p:nvCxnSpPr>
        <p:spPr>
          <a:xfrm rot="16200000" flipH="1">
            <a:off x="2773261" y="991684"/>
            <a:ext cx="1347535" cy="2610000"/>
          </a:xfrm>
          <a:prstGeom prst="bentConnector3">
            <a:avLst>
              <a:gd name="adj1" fmla="val 597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184DB413-9DDE-5046-B74F-497D07D3C874}"/>
              </a:ext>
            </a:extLst>
          </p:cNvPr>
          <p:cNvCxnSpPr>
            <a:cxnSpLocks/>
            <a:stCxn id="20" idx="2"/>
            <a:endCxn id="29" idx="6"/>
          </p:cNvCxnSpPr>
          <p:nvPr/>
        </p:nvCxnSpPr>
        <p:spPr>
          <a:xfrm rot="16200000" flipH="1">
            <a:off x="3403150" y="1876110"/>
            <a:ext cx="806259" cy="13824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8C964965-DA11-5A41-850D-65562FDD9C37}"/>
              </a:ext>
            </a:extLst>
          </p:cNvPr>
          <p:cNvCxnSpPr>
            <a:cxnSpLocks/>
            <a:stCxn id="26" idx="1"/>
            <a:endCxn id="29" idx="7"/>
          </p:cNvCxnSpPr>
          <p:nvPr/>
        </p:nvCxnSpPr>
        <p:spPr>
          <a:xfrm rot="10800000" flipV="1">
            <a:off x="4996173" y="2706383"/>
            <a:ext cx="380964" cy="26407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FAF20020-6F39-254B-A08F-2B374BF189AA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rot="5400000">
            <a:off x="5060403" y="1328981"/>
            <a:ext cx="2016064" cy="484405"/>
          </a:xfrm>
          <a:prstGeom prst="bentConnector3">
            <a:avLst>
              <a:gd name="adj1" fmla="val 897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5D87F82E-60B4-B44F-90ED-6D3ACEB0EE74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5237769" y="1990752"/>
            <a:ext cx="417736" cy="7591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73D513F0-30DB-F842-AB6E-442DE763D079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16200000" flipH="1">
            <a:off x="4612456" y="1452556"/>
            <a:ext cx="290489" cy="6186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7526093-1161-A847-BC19-637AB8C5B12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4921799" y="1761898"/>
            <a:ext cx="29048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30C265C4-D40B-BC43-84D1-D8A3DE2EFCBB}"/>
              </a:ext>
            </a:extLst>
          </p:cNvPr>
          <p:cNvCxnSpPr>
            <a:cxnSpLocks/>
            <a:stCxn id="19" idx="2"/>
            <a:endCxn id="197" idx="0"/>
          </p:cNvCxnSpPr>
          <p:nvPr/>
        </p:nvCxnSpPr>
        <p:spPr>
          <a:xfrm rot="16200000" flipH="1">
            <a:off x="-398331" y="1584398"/>
            <a:ext cx="2469176" cy="4266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0C49A12-49BB-114F-BE61-79B228215150}"/>
              </a:ext>
            </a:extLst>
          </p:cNvPr>
          <p:cNvSpPr/>
          <p:nvPr/>
        </p:nvSpPr>
        <p:spPr>
          <a:xfrm>
            <a:off x="2917364" y="3511728"/>
            <a:ext cx="909249" cy="319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Alternative allele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2F59C91-6A48-F34E-B4D7-B8EB75273164}"/>
              </a:ext>
            </a:extLst>
          </p:cNvPr>
          <p:cNvSpPr/>
          <p:nvPr/>
        </p:nvSpPr>
        <p:spPr>
          <a:xfrm>
            <a:off x="1938261" y="6291863"/>
            <a:ext cx="1235691" cy="47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/>
              <a:t>Unplaced as Filling</a:t>
            </a: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375E0648-A465-384B-B96A-DC24DBA794F7}"/>
              </a:ext>
            </a:extLst>
          </p:cNvPr>
          <p:cNvCxnSpPr>
            <a:cxnSpLocks/>
            <a:stCxn id="40" idx="2"/>
            <a:endCxn id="162" idx="0"/>
          </p:cNvCxnSpPr>
          <p:nvPr/>
        </p:nvCxnSpPr>
        <p:spPr>
          <a:xfrm rot="16200000" flipH="1">
            <a:off x="1300232" y="5035987"/>
            <a:ext cx="1006235" cy="15055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D0E5DC6-6E1F-D740-941A-4E22CC1E58AD}"/>
              </a:ext>
            </a:extLst>
          </p:cNvPr>
          <p:cNvSpPr txBox="1"/>
          <p:nvPr/>
        </p:nvSpPr>
        <p:spPr>
          <a:xfrm>
            <a:off x="1029068" y="524338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26067B3-4929-1C40-9A3C-F0E56902B3B9}"/>
              </a:ext>
            </a:extLst>
          </p:cNvPr>
          <p:cNvSpPr txBox="1"/>
          <p:nvPr/>
        </p:nvSpPr>
        <p:spPr>
          <a:xfrm>
            <a:off x="1366687" y="480901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0FC024CE-DACB-5A44-A08A-CD096938D35D}"/>
              </a:ext>
            </a:extLst>
          </p:cNvPr>
          <p:cNvCxnSpPr>
            <a:cxnSpLocks/>
            <a:stCxn id="19" idx="2"/>
            <a:endCxn id="213" idx="1"/>
          </p:cNvCxnSpPr>
          <p:nvPr/>
        </p:nvCxnSpPr>
        <p:spPr>
          <a:xfrm rot="16200000" flipH="1">
            <a:off x="-82629" y="1268696"/>
            <a:ext cx="3108277" cy="16971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Diamond 185">
            <a:extLst>
              <a:ext uri="{FF2B5EF4-FFF2-40B4-BE49-F238E27FC236}">
                <a16:creationId xmlns:a16="http://schemas.microsoft.com/office/drawing/2014/main" id="{B92D898B-9C83-D64F-B6AA-A2065CD1289C}"/>
              </a:ext>
            </a:extLst>
          </p:cNvPr>
          <p:cNvSpPr/>
          <p:nvPr/>
        </p:nvSpPr>
        <p:spPr>
          <a:xfrm>
            <a:off x="2176325" y="4766836"/>
            <a:ext cx="759562" cy="518791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/>
              <a:t>Align?</a:t>
            </a: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CBEB9682-D321-1F44-A955-89228F4AD69A}"/>
              </a:ext>
            </a:extLst>
          </p:cNvPr>
          <p:cNvSpPr/>
          <p:nvPr/>
        </p:nvSpPr>
        <p:spPr>
          <a:xfrm>
            <a:off x="813607" y="3032334"/>
            <a:ext cx="471995" cy="25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/>
              <a:t>Map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B7BE70A-616D-0544-8144-6330FA4A7F2E}"/>
              </a:ext>
            </a:extLst>
          </p:cNvPr>
          <p:cNvCxnSpPr>
            <a:cxnSpLocks/>
            <a:stCxn id="36" idx="1"/>
            <a:endCxn id="197" idx="3"/>
          </p:cNvCxnSpPr>
          <p:nvPr/>
        </p:nvCxnSpPr>
        <p:spPr>
          <a:xfrm flipH="1">
            <a:off x="1285602" y="3159502"/>
            <a:ext cx="1252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B07D08FD-E968-2D48-A257-79068DF7E04A}"/>
              </a:ext>
            </a:extLst>
          </p:cNvPr>
          <p:cNvSpPr/>
          <p:nvPr/>
        </p:nvSpPr>
        <p:spPr>
          <a:xfrm>
            <a:off x="2320109" y="3544267"/>
            <a:ext cx="471995" cy="25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/>
              <a:t>Map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B9B9470-A2A6-6B4E-AFD8-59B4CD011BCB}"/>
              </a:ext>
            </a:extLst>
          </p:cNvPr>
          <p:cNvCxnSpPr>
            <a:cxnSpLocks/>
            <a:stCxn id="158" idx="1"/>
            <a:endCxn id="213" idx="3"/>
          </p:cNvCxnSpPr>
          <p:nvPr/>
        </p:nvCxnSpPr>
        <p:spPr>
          <a:xfrm flipH="1">
            <a:off x="2792104" y="3671435"/>
            <a:ext cx="1252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F0946397-0862-BD4E-AEB8-3CEA53909AA1}"/>
              </a:ext>
            </a:extLst>
          </p:cNvPr>
          <p:cNvCxnSpPr>
            <a:cxnSpLocks/>
            <a:stCxn id="29" idx="4"/>
            <a:endCxn id="158" idx="3"/>
          </p:cNvCxnSpPr>
          <p:nvPr/>
        </p:nvCxnSpPr>
        <p:spPr>
          <a:xfrm rot="10800000" flipV="1">
            <a:off x="3826613" y="3443633"/>
            <a:ext cx="474884" cy="2278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4669A50-FE09-EB4A-846F-7934B1DAF687}"/>
              </a:ext>
            </a:extLst>
          </p:cNvPr>
          <p:cNvSpPr/>
          <p:nvPr/>
        </p:nvSpPr>
        <p:spPr>
          <a:xfrm>
            <a:off x="4432052" y="4122848"/>
            <a:ext cx="909249" cy="319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Flanking region</a:t>
            </a:r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FC939556-E846-0049-877B-FD1010518F44}"/>
              </a:ext>
            </a:extLst>
          </p:cNvPr>
          <p:cNvSpPr/>
          <p:nvPr/>
        </p:nvSpPr>
        <p:spPr>
          <a:xfrm>
            <a:off x="3825623" y="4163126"/>
            <a:ext cx="471995" cy="25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/>
              <a:t>Map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ABC0FE1-92FD-6C41-962A-A4F38D1362C5}"/>
              </a:ext>
            </a:extLst>
          </p:cNvPr>
          <p:cNvCxnSpPr>
            <a:cxnSpLocks/>
            <a:stCxn id="225" idx="1"/>
            <a:endCxn id="226" idx="3"/>
          </p:cNvCxnSpPr>
          <p:nvPr/>
        </p:nvCxnSpPr>
        <p:spPr>
          <a:xfrm flipH="1">
            <a:off x="4297618" y="4282555"/>
            <a:ext cx="134434" cy="7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DCAD4B1-1A06-DB49-BD03-71113455AFDA}"/>
              </a:ext>
            </a:extLst>
          </p:cNvPr>
          <p:cNvCxnSpPr>
            <a:cxnSpLocks/>
            <a:stCxn id="29" idx="3"/>
            <a:endCxn id="225" idx="0"/>
          </p:cNvCxnSpPr>
          <p:nvPr/>
        </p:nvCxnSpPr>
        <p:spPr>
          <a:xfrm rot="16200000" flipH="1">
            <a:off x="4450474" y="3686645"/>
            <a:ext cx="483220" cy="3891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067405-2D86-464E-A562-570B1AAD08F8}"/>
              </a:ext>
            </a:extLst>
          </p:cNvPr>
          <p:cNvCxnSpPr>
            <a:cxnSpLocks/>
            <a:stCxn id="19" idx="2"/>
            <a:endCxn id="226" idx="1"/>
          </p:cNvCxnSpPr>
          <p:nvPr/>
        </p:nvCxnSpPr>
        <p:spPr>
          <a:xfrm rot="16200000" flipH="1">
            <a:off x="360698" y="825369"/>
            <a:ext cx="3727136" cy="32027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Diamond 273">
            <a:extLst>
              <a:ext uri="{FF2B5EF4-FFF2-40B4-BE49-F238E27FC236}">
                <a16:creationId xmlns:a16="http://schemas.microsoft.com/office/drawing/2014/main" id="{C023C8CB-02E1-C54D-8B85-271A5BD82FA0}"/>
              </a:ext>
            </a:extLst>
          </p:cNvPr>
          <p:cNvSpPr/>
          <p:nvPr/>
        </p:nvSpPr>
        <p:spPr>
          <a:xfrm>
            <a:off x="3681839" y="4766836"/>
            <a:ext cx="759562" cy="518791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/>
              <a:t>Align?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5C2E3C1A-0911-FC49-9982-01F788C6ADBE}"/>
              </a:ext>
            </a:extLst>
          </p:cNvPr>
          <p:cNvCxnSpPr>
            <a:cxnSpLocks/>
            <a:stCxn id="40" idx="3"/>
            <a:endCxn id="186" idx="1"/>
          </p:cNvCxnSpPr>
          <p:nvPr/>
        </p:nvCxnSpPr>
        <p:spPr>
          <a:xfrm flipV="1">
            <a:off x="1430373" y="5026232"/>
            <a:ext cx="7459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C88459B-CE3F-314F-8346-2F04231DC134}"/>
              </a:ext>
            </a:extLst>
          </p:cNvPr>
          <p:cNvCxnSpPr>
            <a:cxnSpLocks/>
            <a:stCxn id="197" idx="2"/>
            <a:endCxn id="40" idx="0"/>
          </p:cNvCxnSpPr>
          <p:nvPr/>
        </p:nvCxnSpPr>
        <p:spPr>
          <a:xfrm>
            <a:off x="1049605" y="3286670"/>
            <a:ext cx="987" cy="1480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F2E2F792-B434-114C-961B-2428B9E4A9BB}"/>
              </a:ext>
            </a:extLst>
          </p:cNvPr>
          <p:cNvCxnSpPr>
            <a:cxnSpLocks/>
            <a:stCxn id="213" idx="2"/>
            <a:endCxn id="186" idx="0"/>
          </p:cNvCxnSpPr>
          <p:nvPr/>
        </p:nvCxnSpPr>
        <p:spPr>
          <a:xfrm flipH="1">
            <a:off x="2556106" y="3798603"/>
            <a:ext cx="1" cy="968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5F9A1CD-7C20-9C44-B158-5E18B07F9D54}"/>
              </a:ext>
            </a:extLst>
          </p:cNvPr>
          <p:cNvCxnSpPr>
            <a:cxnSpLocks/>
            <a:stCxn id="186" idx="3"/>
            <a:endCxn id="274" idx="1"/>
          </p:cNvCxnSpPr>
          <p:nvPr/>
        </p:nvCxnSpPr>
        <p:spPr>
          <a:xfrm>
            <a:off x="2935887" y="5026232"/>
            <a:ext cx="7459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99E843D1-646B-EC4D-819C-05AF3C9ADFCD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flipH="1">
            <a:off x="4061620" y="4417462"/>
            <a:ext cx="1" cy="349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Diamond 309">
            <a:extLst>
              <a:ext uri="{FF2B5EF4-FFF2-40B4-BE49-F238E27FC236}">
                <a16:creationId xmlns:a16="http://schemas.microsoft.com/office/drawing/2014/main" id="{CDD5AFF6-9C1C-8D45-8DD1-0B83B05A5545}"/>
              </a:ext>
            </a:extLst>
          </p:cNvPr>
          <p:cNvSpPr/>
          <p:nvPr/>
        </p:nvSpPr>
        <p:spPr>
          <a:xfrm>
            <a:off x="5012136" y="4712362"/>
            <a:ext cx="1628189" cy="627737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/>
              <a:t>Homozygous region?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4CE7663D-7196-E246-B2ED-57D965D5B84F}"/>
              </a:ext>
            </a:extLst>
          </p:cNvPr>
          <p:cNvSpPr txBox="1"/>
          <p:nvPr/>
        </p:nvSpPr>
        <p:spPr>
          <a:xfrm>
            <a:off x="2854734" y="480754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324E2B6-76A5-8240-942A-A1F43AEDA985}"/>
              </a:ext>
            </a:extLst>
          </p:cNvPr>
          <p:cNvSpPr txBox="1"/>
          <p:nvPr/>
        </p:nvSpPr>
        <p:spPr>
          <a:xfrm>
            <a:off x="4398130" y="480754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F0A1D8E1-0CAF-FE4D-B60A-229FD669DF0F}"/>
              </a:ext>
            </a:extLst>
          </p:cNvPr>
          <p:cNvSpPr/>
          <p:nvPr/>
        </p:nvSpPr>
        <p:spPr>
          <a:xfrm>
            <a:off x="5208384" y="6291863"/>
            <a:ext cx="1235691" cy="47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/>
              <a:t>Homozygous filling</a:t>
            </a:r>
          </a:p>
        </p:txBody>
      </p: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64B5020C-5F99-2242-9738-51145CBB1901}"/>
              </a:ext>
            </a:extLst>
          </p:cNvPr>
          <p:cNvCxnSpPr>
            <a:cxnSpLocks/>
            <a:stCxn id="274" idx="2"/>
            <a:endCxn id="162" idx="0"/>
          </p:cNvCxnSpPr>
          <p:nvPr/>
        </p:nvCxnSpPr>
        <p:spPr>
          <a:xfrm rot="5400000">
            <a:off x="2805746" y="5035989"/>
            <a:ext cx="1006236" cy="15055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0A7D389C-4C70-3445-B5F2-0746B9E3A3B7}"/>
              </a:ext>
            </a:extLst>
          </p:cNvPr>
          <p:cNvSpPr txBox="1"/>
          <p:nvPr/>
        </p:nvSpPr>
        <p:spPr>
          <a:xfrm>
            <a:off x="2527777" y="5241835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4B0ED279-84DC-2B48-A5A5-8223B285A940}"/>
              </a:ext>
            </a:extLst>
          </p:cNvPr>
          <p:cNvCxnSpPr>
            <a:cxnSpLocks/>
            <a:stCxn id="274" idx="3"/>
            <a:endCxn id="310" idx="1"/>
          </p:cNvCxnSpPr>
          <p:nvPr/>
        </p:nvCxnSpPr>
        <p:spPr>
          <a:xfrm flipV="1">
            <a:off x="4441401" y="5026231"/>
            <a:ext cx="57073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6E887E3E-6F4B-3044-B9B3-53842BE0E53D}"/>
              </a:ext>
            </a:extLst>
          </p:cNvPr>
          <p:cNvSpPr txBox="1"/>
          <p:nvPr/>
        </p:nvSpPr>
        <p:spPr>
          <a:xfrm>
            <a:off x="3686179" y="5242842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A1D1EF3F-42E5-FD43-A591-CDE69F8A3EC9}"/>
              </a:ext>
            </a:extLst>
          </p:cNvPr>
          <p:cNvCxnSpPr>
            <a:cxnSpLocks/>
            <a:stCxn id="186" idx="2"/>
            <a:endCxn id="162" idx="0"/>
          </p:cNvCxnSpPr>
          <p:nvPr/>
        </p:nvCxnSpPr>
        <p:spPr>
          <a:xfrm>
            <a:off x="2556106" y="5285627"/>
            <a:ext cx="1" cy="1006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8EF5C76B-DB88-024F-A129-01637F2CA363}"/>
              </a:ext>
            </a:extLst>
          </p:cNvPr>
          <p:cNvCxnSpPr>
            <a:cxnSpLocks/>
            <a:stCxn id="26" idx="2"/>
            <a:endCxn id="310" idx="0"/>
          </p:cNvCxnSpPr>
          <p:nvPr/>
        </p:nvCxnSpPr>
        <p:spPr>
          <a:xfrm flipH="1">
            <a:off x="5826231" y="2833551"/>
            <a:ext cx="1" cy="1878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6BC90C76-84B4-6E49-B5C1-D9BCA9872825}"/>
              </a:ext>
            </a:extLst>
          </p:cNvPr>
          <p:cNvCxnSpPr>
            <a:cxnSpLocks/>
            <a:stCxn id="310" idx="2"/>
            <a:endCxn id="313" idx="0"/>
          </p:cNvCxnSpPr>
          <p:nvPr/>
        </p:nvCxnSpPr>
        <p:spPr>
          <a:xfrm flipH="1">
            <a:off x="5826230" y="5340099"/>
            <a:ext cx="1" cy="951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117FA891-0868-614E-87A1-7791F1BE0896}"/>
              </a:ext>
            </a:extLst>
          </p:cNvPr>
          <p:cNvSpPr txBox="1"/>
          <p:nvPr/>
        </p:nvSpPr>
        <p:spPr>
          <a:xfrm>
            <a:off x="5480674" y="5832965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F9D251E3-1B72-0C44-915D-D1AE24A6FEDB}"/>
              </a:ext>
            </a:extLst>
          </p:cNvPr>
          <p:cNvCxnSpPr>
            <a:cxnSpLocks/>
            <a:stCxn id="29" idx="5"/>
            <a:endCxn id="36" idx="3"/>
          </p:cNvCxnSpPr>
          <p:nvPr/>
        </p:nvCxnSpPr>
        <p:spPr>
          <a:xfrm flipH="1" flipV="1">
            <a:off x="2320110" y="3159502"/>
            <a:ext cx="1981387" cy="6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9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50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Minio</dc:creator>
  <cp:lastModifiedBy>Andrea Minio</cp:lastModifiedBy>
  <cp:revision>6</cp:revision>
  <dcterms:created xsi:type="dcterms:W3CDTF">2020-06-30T17:28:41Z</dcterms:created>
  <dcterms:modified xsi:type="dcterms:W3CDTF">2020-06-30T18:24:58Z</dcterms:modified>
</cp:coreProperties>
</file>