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15"/>
  </p:normalViewPr>
  <p:slideViewPr>
    <p:cSldViewPr snapToGrid="0" snapToObjects="1">
      <p:cViewPr>
        <p:scale>
          <a:sx n="100" d="100"/>
          <a:sy n="100" d="100"/>
        </p:scale>
        <p:origin x="10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92A1-8786-FA47-97B3-239F2859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E4D4C-1538-2447-99EF-0BFB1EE28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9B73-B0FA-3549-8342-0F22AE23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C8C2C-6E0C-4641-BBE8-DF96ED2F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D36F-14F8-334A-8DFB-B12C03C2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6DD5-F99F-7844-B43F-126A894B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DAAAF-CBB0-0C46-A8B3-246B4964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36FA-51E2-3247-A946-1908BD5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ED82-1D82-2248-90BD-7FD59ACD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0740-54B5-494F-9078-C0959874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5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F14BF-10EA-1541-A3B8-99BCC4ADB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40A11-5FEE-3E45-AD61-03AC3BC72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C0AE8-9681-5B41-AA66-E2FA07CA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59C8-572B-624C-8267-5606772F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F306-BB01-D745-910D-B1B62C56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E23F-E2CA-5E42-859A-36358669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FAD3-6C50-0E44-A446-A07C1C87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EA56-9869-254C-9A63-C820D6A1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1098-4D06-564B-A3A9-B3D25863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4D05-C893-8046-9D03-FD5D2D48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3349-3D79-9F46-B831-2531A09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15ABD-6D8A-514D-8EEB-C66932484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F523-6C44-6C47-BD8C-9C84BDDD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8352-C2C2-204B-A4D1-B2F4D31C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466E-AA97-A74A-AA5D-5F66C8E3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0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B2FA-EFBA-5D41-B8B4-49617347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8915-6D12-A447-B511-5F055478C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7F480-4CEB-D147-9126-D61BE0B3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5552-AB10-A44A-9680-329C7AF4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DF9B-B812-A640-9DAC-A87972EC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1EF6E-EE5B-794E-8E8F-BBEC86D4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ADC5-40E2-0D44-8195-7F499DD5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B874-36E7-454E-A71D-04C70DA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5CE7A-895D-CB41-8250-2D4A3FEC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A43F1-E886-124A-BBEB-71FFC76CF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2CF56-2C30-A144-B140-08D8244A0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86E3A-6E3C-7D44-95AF-30B638FD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45C70-9C34-F24A-9EE7-7E7D84A1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A0419-5F61-1C4A-8F32-664934CA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67CA-6A3B-8145-BD9E-6EB8B700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A968-F197-5848-9491-FA76DC69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57236-CB4D-DB44-94FE-01E674FC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0BDB-819D-194D-9972-7686EBE4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2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B8AE9-165C-4C4B-BEC1-325A0D67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ACEC2-FD58-3C44-A526-EDBA0463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86F52-A214-5948-9416-A5BF717B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85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62B6-E4A2-734C-B22D-05F97978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F6E6-6DE7-5447-A8C7-E92C44796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98F31-C651-CF4C-AD7C-3097D814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58F18-F5E8-B54F-8388-332E76BF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668E-9C64-1642-845F-DB086B1E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ACB75-5B1E-7A42-A4C9-3CDEB52E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E309-637C-ED46-A76D-2A683292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07D5D-3CC5-AF4E-B9D9-92BF9B383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65AE5-6811-B248-A820-D8B818279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183CE-1704-2A4D-B3FB-B5DBB4E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F6BE8-6BEC-6946-A646-E772B409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F194-9D05-4C48-95E8-82997E04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0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DF16D-308A-AD43-AB73-D032938C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D1784-9C1A-CC41-878B-508620F3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CFF6E-0D56-5649-8819-69DCBEBC7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B59D0-768C-0947-A6DF-56E40FC77A7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D91EE-ECCE-D74A-90D4-45230542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9C8F-0644-544E-B126-C616B0A6D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0947-9AAA-8647-9103-8D025120D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9C55F0-1585-FE41-B98B-EFE93B647447}"/>
              </a:ext>
            </a:extLst>
          </p:cNvPr>
          <p:cNvSpPr/>
          <p:nvPr/>
        </p:nvSpPr>
        <p:spPr>
          <a:xfrm>
            <a:off x="4714912" y="2519871"/>
            <a:ext cx="7477088" cy="42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8D2AF-7BAF-EF48-AD6D-BCDDD07F1CAE}"/>
              </a:ext>
            </a:extLst>
          </p:cNvPr>
          <p:cNvSpPr/>
          <p:nvPr/>
        </p:nvSpPr>
        <p:spPr>
          <a:xfrm>
            <a:off x="13053" y="1122027"/>
            <a:ext cx="5608425" cy="42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F859459-E6D9-8743-AA5E-FD3690BEA5E0}"/>
              </a:ext>
            </a:extLst>
          </p:cNvPr>
          <p:cNvSpPr/>
          <p:nvPr/>
        </p:nvSpPr>
        <p:spPr>
          <a:xfrm flipH="1">
            <a:off x="3821836" y="1586869"/>
            <a:ext cx="2703288" cy="888573"/>
          </a:xfrm>
          <a:prstGeom prst="parallelogram">
            <a:avLst>
              <a:gd name="adj" fmla="val 99526"/>
            </a:avLst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258C9-934F-294F-B09B-49EF12DAA6F4}"/>
              </a:ext>
            </a:extLst>
          </p:cNvPr>
          <p:cNvSpPr/>
          <p:nvPr/>
        </p:nvSpPr>
        <p:spPr>
          <a:xfrm>
            <a:off x="6342743" y="3114675"/>
            <a:ext cx="758145" cy="185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77980A-4A42-6843-8D9C-13ED75878F85}"/>
              </a:ext>
            </a:extLst>
          </p:cNvPr>
          <p:cNvSpPr/>
          <p:nvPr/>
        </p:nvSpPr>
        <p:spPr>
          <a:xfrm>
            <a:off x="4139148" y="858523"/>
            <a:ext cx="575764" cy="185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8D5DC-35A7-6C48-93E8-37FF4D8C4925}"/>
              </a:ext>
            </a:extLst>
          </p:cNvPr>
          <p:cNvSpPr/>
          <p:nvPr/>
        </p:nvSpPr>
        <p:spPr>
          <a:xfrm>
            <a:off x="3055317" y="858523"/>
            <a:ext cx="842975" cy="185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4EC96-EA0B-6D40-BD77-8C55F1469AF0}"/>
              </a:ext>
            </a:extLst>
          </p:cNvPr>
          <p:cNvSpPr/>
          <p:nvPr/>
        </p:nvSpPr>
        <p:spPr>
          <a:xfrm>
            <a:off x="2287418" y="858523"/>
            <a:ext cx="244181" cy="185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A2257-78D0-0041-8160-63A739806469}"/>
              </a:ext>
            </a:extLst>
          </p:cNvPr>
          <p:cNvSpPr/>
          <p:nvPr/>
        </p:nvSpPr>
        <p:spPr>
          <a:xfrm>
            <a:off x="7389177" y="3114675"/>
            <a:ext cx="295459" cy="185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1D9CB8-D351-704E-9F0C-5C50BA82A324}"/>
              </a:ext>
            </a:extLst>
          </p:cNvPr>
          <p:cNvSpPr/>
          <p:nvPr/>
        </p:nvSpPr>
        <p:spPr>
          <a:xfrm>
            <a:off x="8165574" y="3114675"/>
            <a:ext cx="575764" cy="185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C1840F-D8EA-814D-B434-ADC91B9DD48C}"/>
              </a:ext>
            </a:extLst>
          </p:cNvPr>
          <p:cNvSpPr/>
          <p:nvPr/>
        </p:nvSpPr>
        <p:spPr>
          <a:xfrm>
            <a:off x="2671367" y="858523"/>
            <a:ext cx="244181" cy="185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4656B0-672A-0141-B1DE-EE2662AE2BE9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2531599" y="951392"/>
            <a:ext cx="139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CE7FEC-03B6-244A-B276-B557A7B325D1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915548" y="951392"/>
            <a:ext cx="139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7B582D-D331-974B-9F4E-A5A907D98489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898292" y="951392"/>
            <a:ext cx="2408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8AEB6D-DDCD-A34C-AB8D-AF56F9656812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7100888" y="3207544"/>
            <a:ext cx="288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27E3E-EB40-0F43-89DF-7F6EBF2EA81B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7684636" y="3207544"/>
            <a:ext cx="480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85F2A3-78BA-A140-A27B-4FB5509B793A}"/>
              </a:ext>
            </a:extLst>
          </p:cNvPr>
          <p:cNvSpPr/>
          <p:nvPr/>
        </p:nvSpPr>
        <p:spPr>
          <a:xfrm>
            <a:off x="3821836" y="1122027"/>
            <a:ext cx="1799642" cy="420414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478796-64AD-F941-AB9F-802302A41376}"/>
              </a:ext>
            </a:extLst>
          </p:cNvPr>
          <p:cNvSpPr/>
          <p:nvPr/>
        </p:nvSpPr>
        <p:spPr>
          <a:xfrm>
            <a:off x="4714912" y="2516899"/>
            <a:ext cx="1810212" cy="420414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E8A302-6748-E14D-845F-ACBA9BD7FA50}"/>
              </a:ext>
            </a:extLst>
          </p:cNvPr>
          <p:cNvCxnSpPr/>
          <p:nvPr/>
        </p:nvCxnSpPr>
        <p:spPr>
          <a:xfrm>
            <a:off x="4992915" y="721399"/>
            <a:ext cx="0" cy="82754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3CF83D-E89D-4942-90CD-4E5B4727E42C}"/>
              </a:ext>
            </a:extLst>
          </p:cNvPr>
          <p:cNvCxnSpPr/>
          <p:nvPr/>
        </p:nvCxnSpPr>
        <p:spPr>
          <a:xfrm>
            <a:off x="5936340" y="2502614"/>
            <a:ext cx="0" cy="82754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DE2058-319D-984A-ADE6-CD06329F5988}"/>
              </a:ext>
            </a:extLst>
          </p:cNvPr>
          <p:cNvCxnSpPr>
            <a:cxnSpLocks/>
          </p:cNvCxnSpPr>
          <p:nvPr/>
        </p:nvCxnSpPr>
        <p:spPr>
          <a:xfrm>
            <a:off x="4977363" y="1542440"/>
            <a:ext cx="972798" cy="97743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9E3C2D-55FA-FD44-9054-087A1EC17BF5}"/>
              </a:ext>
            </a:extLst>
          </p:cNvPr>
          <p:cNvSpPr txBox="1"/>
          <p:nvPr/>
        </p:nvSpPr>
        <p:spPr>
          <a:xfrm>
            <a:off x="8855638" y="3022878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 Locus Seq2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B56B80-883E-C041-90CE-D0B7C478B20F}"/>
              </a:ext>
            </a:extLst>
          </p:cNvPr>
          <p:cNvSpPr txBox="1"/>
          <p:nvPr/>
        </p:nvSpPr>
        <p:spPr>
          <a:xfrm>
            <a:off x="11318142" y="210611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Seq2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81104B-FD0A-5747-9784-D9F078D87DB2}"/>
              </a:ext>
            </a:extLst>
          </p:cNvPr>
          <p:cNvSpPr txBox="1"/>
          <p:nvPr/>
        </p:nvSpPr>
        <p:spPr>
          <a:xfrm>
            <a:off x="13053" y="158686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Seq1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576CE5-A495-734F-989B-25F009EEBAA2}"/>
              </a:ext>
            </a:extLst>
          </p:cNvPr>
          <p:cNvSpPr txBox="1"/>
          <p:nvPr/>
        </p:nvSpPr>
        <p:spPr>
          <a:xfrm>
            <a:off x="424865" y="766726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 Locus Seq1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58923F-81A5-AC42-A5DA-290C571E6C20}"/>
              </a:ext>
            </a:extLst>
          </p:cNvPr>
          <p:cNvSpPr txBox="1"/>
          <p:nvPr/>
        </p:nvSpPr>
        <p:spPr>
          <a:xfrm>
            <a:off x="4873902" y="395322"/>
            <a:ext cx="33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Non-disruptive junction selection</a:t>
            </a:r>
          </a:p>
        </p:txBody>
      </p:sp>
    </p:spTree>
    <p:extLst>
      <p:ext uri="{BB962C8B-B14F-4D97-AF65-F5344CB8AC3E}">
        <p14:creationId xmlns:p14="http://schemas.microsoft.com/office/powerpoint/2010/main" val="39510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Minio</dc:creator>
  <cp:lastModifiedBy>Andrea Minio</cp:lastModifiedBy>
  <cp:revision>2</cp:revision>
  <dcterms:created xsi:type="dcterms:W3CDTF">2020-06-30T00:49:47Z</dcterms:created>
  <dcterms:modified xsi:type="dcterms:W3CDTF">2020-06-30T01:19:33Z</dcterms:modified>
</cp:coreProperties>
</file>