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9437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15"/>
  </p:normalViewPr>
  <p:slideViewPr>
    <p:cSldViewPr snapToGrid="0" snapToObjects="1">
      <p:cViewPr>
        <p:scale>
          <a:sx n="109" d="100"/>
          <a:sy n="109" d="100"/>
        </p:scale>
        <p:origin x="250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3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8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B36E-E704-094E-8964-1A23E36792D9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27E3-81A5-1146-BE94-39D94E8F7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0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>
            <a:extLst>
              <a:ext uri="{FF2B5EF4-FFF2-40B4-BE49-F238E27FC236}">
                <a16:creationId xmlns:a16="http://schemas.microsoft.com/office/drawing/2014/main" id="{94BEEF5B-B7C9-1B40-B08C-4C4A2B159F75}"/>
              </a:ext>
            </a:extLst>
          </p:cNvPr>
          <p:cNvSpPr txBox="1"/>
          <p:nvPr/>
        </p:nvSpPr>
        <p:spPr>
          <a:xfrm>
            <a:off x="3223038" y="6242760"/>
            <a:ext cx="173957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Weighted Adjacency network</a:t>
            </a:r>
          </a:p>
        </p:txBody>
      </p:sp>
      <p:sp>
        <p:nvSpPr>
          <p:cNvPr id="172" name="Right Arrow 171">
            <a:extLst>
              <a:ext uri="{FF2B5EF4-FFF2-40B4-BE49-F238E27FC236}">
                <a16:creationId xmlns:a16="http://schemas.microsoft.com/office/drawing/2014/main" id="{74331EA0-6314-CB40-92F7-E0FB1F349D0A}"/>
              </a:ext>
            </a:extLst>
          </p:cNvPr>
          <p:cNvSpPr/>
          <p:nvPr/>
        </p:nvSpPr>
        <p:spPr>
          <a:xfrm rot="5400000">
            <a:off x="3003508" y="7326392"/>
            <a:ext cx="277752" cy="2296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2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F31AB6-3C74-C64F-BF61-6CE343F4C377}"/>
              </a:ext>
            </a:extLst>
          </p:cNvPr>
          <p:cNvSpPr txBox="1"/>
          <p:nvPr/>
        </p:nvSpPr>
        <p:spPr>
          <a:xfrm>
            <a:off x="3257194" y="7298807"/>
            <a:ext cx="2529860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Maximum coverage tiling path identification</a:t>
            </a:r>
          </a:p>
        </p:txBody>
      </p:sp>
      <p:sp>
        <p:nvSpPr>
          <p:cNvPr id="291" name="Right Arrow 290">
            <a:extLst>
              <a:ext uri="{FF2B5EF4-FFF2-40B4-BE49-F238E27FC236}">
                <a16:creationId xmlns:a16="http://schemas.microsoft.com/office/drawing/2014/main" id="{13D2B4FC-9D74-694F-9887-82D2E24808BC}"/>
              </a:ext>
            </a:extLst>
          </p:cNvPr>
          <p:cNvSpPr/>
          <p:nvPr/>
        </p:nvSpPr>
        <p:spPr>
          <a:xfrm rot="5400000">
            <a:off x="3003508" y="6253487"/>
            <a:ext cx="277752" cy="2296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2"/>
          </a:p>
        </p:txBody>
      </p:sp>
      <p:sp>
        <p:nvSpPr>
          <p:cNvPr id="292" name="Right Arrow 291">
            <a:extLst>
              <a:ext uri="{FF2B5EF4-FFF2-40B4-BE49-F238E27FC236}">
                <a16:creationId xmlns:a16="http://schemas.microsoft.com/office/drawing/2014/main" id="{2A37E09D-1BA1-2A42-9092-D327C3C1F2EF}"/>
              </a:ext>
            </a:extLst>
          </p:cNvPr>
          <p:cNvSpPr/>
          <p:nvPr/>
        </p:nvSpPr>
        <p:spPr>
          <a:xfrm rot="5400000">
            <a:off x="3007084" y="8468733"/>
            <a:ext cx="277752" cy="2296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2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B547BEF-1B7C-A14B-BF32-4F8714EF48C9}"/>
              </a:ext>
            </a:extLst>
          </p:cNvPr>
          <p:cNvSpPr txBox="1"/>
          <p:nvPr/>
        </p:nvSpPr>
        <p:spPr>
          <a:xfrm>
            <a:off x="3260771" y="8484010"/>
            <a:ext cx="2961067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Extraction of the second maximum length tiling path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D7C8889-DC16-C249-B0D3-DC9E9AC45387}"/>
              </a:ext>
            </a:extLst>
          </p:cNvPr>
          <p:cNvCxnSpPr>
            <a:cxnSpLocks/>
          </p:cNvCxnSpPr>
          <p:nvPr/>
        </p:nvCxnSpPr>
        <p:spPr>
          <a:xfrm flipH="1">
            <a:off x="535954" y="5390561"/>
            <a:ext cx="3032" cy="5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76F847F-A353-2345-A8B9-9E477BB8CE63}"/>
              </a:ext>
            </a:extLst>
          </p:cNvPr>
          <p:cNvCxnSpPr>
            <a:cxnSpLocks/>
          </p:cNvCxnSpPr>
          <p:nvPr/>
        </p:nvCxnSpPr>
        <p:spPr>
          <a:xfrm flipH="1">
            <a:off x="393441" y="5376837"/>
            <a:ext cx="3032" cy="5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1B447-2EF0-EC42-A28A-68D37C611208}"/>
              </a:ext>
            </a:extLst>
          </p:cNvPr>
          <p:cNvGrpSpPr/>
          <p:nvPr/>
        </p:nvGrpSpPr>
        <p:grpSpPr>
          <a:xfrm>
            <a:off x="140077" y="5348073"/>
            <a:ext cx="6672233" cy="795205"/>
            <a:chOff x="259399" y="529489"/>
            <a:chExt cx="11861749" cy="14136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9511DA-1B98-D24A-84B8-B9F2FF659E31}"/>
                </a:ext>
              </a:extLst>
            </p:cNvPr>
            <p:cNvSpPr/>
            <p:nvPr/>
          </p:nvSpPr>
          <p:spPr>
            <a:xfrm>
              <a:off x="259399" y="1664221"/>
              <a:ext cx="10125661" cy="100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BFBEE-3F38-6048-92B8-4CAB63AD82B0}"/>
                </a:ext>
              </a:extLst>
            </p:cNvPr>
            <p:cNvSpPr txBox="1"/>
            <p:nvPr/>
          </p:nvSpPr>
          <p:spPr>
            <a:xfrm>
              <a:off x="10431358" y="1502153"/>
              <a:ext cx="1280123" cy="44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Reference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B27176-BE27-A040-85ED-F6FB2456ED67}"/>
                </a:ext>
              </a:extLst>
            </p:cNvPr>
            <p:cNvSpPr/>
            <p:nvPr/>
          </p:nvSpPr>
          <p:spPr>
            <a:xfrm>
              <a:off x="408354" y="1013350"/>
              <a:ext cx="2979105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9218BBF-D6DA-7C4C-A660-B2034C377D27}"/>
                </a:ext>
              </a:extLst>
            </p:cNvPr>
            <p:cNvSpPr/>
            <p:nvPr/>
          </p:nvSpPr>
          <p:spPr>
            <a:xfrm>
              <a:off x="1609248" y="750772"/>
              <a:ext cx="2462055" cy="1733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61B5AE1-573B-F045-BEFE-71029228AE09}"/>
                </a:ext>
              </a:extLst>
            </p:cNvPr>
            <p:cNvSpPr/>
            <p:nvPr/>
          </p:nvSpPr>
          <p:spPr>
            <a:xfrm>
              <a:off x="3840108" y="1013349"/>
              <a:ext cx="2979105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C74A9DF-235A-9E43-9CEA-779DAA3CC7E9}"/>
                </a:ext>
              </a:extLst>
            </p:cNvPr>
            <p:cNvSpPr/>
            <p:nvPr/>
          </p:nvSpPr>
          <p:spPr>
            <a:xfrm>
              <a:off x="4483283" y="750772"/>
              <a:ext cx="2366558" cy="1733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F66F83C-A1D7-AA4E-893C-C2B96EDA048D}"/>
                </a:ext>
              </a:extLst>
            </p:cNvPr>
            <p:cNvSpPr/>
            <p:nvPr/>
          </p:nvSpPr>
          <p:spPr>
            <a:xfrm>
              <a:off x="279527" y="750770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77B5C7-9A20-934F-8253-14182E07A141}"/>
                </a:ext>
              </a:extLst>
            </p:cNvPr>
            <p:cNvSpPr/>
            <p:nvPr/>
          </p:nvSpPr>
          <p:spPr>
            <a:xfrm>
              <a:off x="892900" y="750770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EA6F08-7CDA-524B-811C-210552A49D74}"/>
                </a:ext>
              </a:extLst>
            </p:cNvPr>
            <p:cNvSpPr/>
            <p:nvPr/>
          </p:nvSpPr>
          <p:spPr>
            <a:xfrm>
              <a:off x="713218" y="529489"/>
              <a:ext cx="249963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4F2E105-396E-3B43-9B13-0FC39F795846}"/>
                </a:ext>
              </a:extLst>
            </p:cNvPr>
            <p:cNvSpPr/>
            <p:nvPr/>
          </p:nvSpPr>
          <p:spPr>
            <a:xfrm>
              <a:off x="7143035" y="1013348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357C926-D8F6-424B-A48C-2A0E9E3F48DB}"/>
                </a:ext>
              </a:extLst>
            </p:cNvPr>
            <p:cNvSpPr/>
            <p:nvPr/>
          </p:nvSpPr>
          <p:spPr>
            <a:xfrm>
              <a:off x="8441051" y="1010479"/>
              <a:ext cx="1681626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AD712C0-3C76-8F4E-888B-0EBA97FF5A0E}"/>
                </a:ext>
              </a:extLst>
            </p:cNvPr>
            <p:cNvSpPr/>
            <p:nvPr/>
          </p:nvSpPr>
          <p:spPr>
            <a:xfrm>
              <a:off x="7088449" y="750770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C3D17C3-481C-0A43-A122-BEA85CF4E615}"/>
                </a:ext>
              </a:extLst>
            </p:cNvPr>
            <p:cNvSpPr/>
            <p:nvPr/>
          </p:nvSpPr>
          <p:spPr>
            <a:xfrm>
              <a:off x="7703787" y="740665"/>
              <a:ext cx="1849794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A2030EE-C3BF-2F41-9463-5561477EDC2A}"/>
                </a:ext>
              </a:extLst>
            </p:cNvPr>
            <p:cNvSpPr/>
            <p:nvPr/>
          </p:nvSpPr>
          <p:spPr>
            <a:xfrm>
              <a:off x="7771524" y="1010479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6B4D9DC-941B-2148-9778-6A3760F81D0E}"/>
                </a:ext>
              </a:extLst>
            </p:cNvPr>
            <p:cNvSpPr/>
            <p:nvPr/>
          </p:nvSpPr>
          <p:spPr>
            <a:xfrm>
              <a:off x="9784062" y="735156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6F480B-224B-4847-ADFB-6442FCC47F32}"/>
                </a:ext>
              </a:extLst>
            </p:cNvPr>
            <p:cNvSpPr txBox="1"/>
            <p:nvPr/>
          </p:nvSpPr>
          <p:spPr>
            <a:xfrm>
              <a:off x="10385061" y="767144"/>
              <a:ext cx="1736087" cy="44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Draft assembly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F7D59D-6195-1943-B446-5F60E8DDF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630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BDD5381-DC3D-1247-83DB-0F533164E896}"/>
                </a:ext>
              </a:extLst>
            </p:cNvPr>
            <p:cNvCxnSpPr>
              <a:cxnSpLocks/>
            </p:cNvCxnSpPr>
            <p:nvPr/>
          </p:nvCxnSpPr>
          <p:spPr>
            <a:xfrm>
              <a:off x="9780210" y="84337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D56E03D-1D63-3246-87D2-100CB1CD358E}"/>
                </a:ext>
              </a:extLst>
            </p:cNvPr>
            <p:cNvCxnSpPr>
              <a:cxnSpLocks/>
            </p:cNvCxnSpPr>
            <p:nvPr/>
          </p:nvCxnSpPr>
          <p:spPr>
            <a:xfrm>
              <a:off x="9546494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8DB9AD0-B305-1D49-A83B-B296C23B8B2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787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0C92C25-37E7-2F48-9284-FEC82C59E4D5}"/>
                </a:ext>
              </a:extLst>
            </p:cNvPr>
            <p:cNvCxnSpPr>
              <a:cxnSpLocks/>
            </p:cNvCxnSpPr>
            <p:nvPr/>
          </p:nvCxnSpPr>
          <p:spPr>
            <a:xfrm>
              <a:off x="7490622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A39868CE-868F-7D4D-8785-DDA17BFFC662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90" y="841904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9473670-B54B-884F-997A-AEA06D3F011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348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772AABD-EA6B-1E49-863F-1F6F2D220C22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90" y="84337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1E2D50A-7B44-CB41-8CC7-A919AD007D6B}"/>
                </a:ext>
              </a:extLst>
            </p:cNvPr>
            <p:cNvCxnSpPr>
              <a:cxnSpLocks/>
            </p:cNvCxnSpPr>
            <p:nvPr/>
          </p:nvCxnSpPr>
          <p:spPr>
            <a:xfrm>
              <a:off x="4072512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2EF6225-1BE9-C443-AC7F-5195DC00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6223" y="832337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99756AF-5A2C-B343-85F5-3168D350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00858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BC7DA3A-E735-8C4E-87E2-0306F30B2DB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00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79120D00-A568-B14E-8CD1-E7E3829508A4}"/>
                </a:ext>
              </a:extLst>
            </p:cNvPr>
            <p:cNvCxnSpPr>
              <a:cxnSpLocks/>
            </p:cNvCxnSpPr>
            <p:nvPr/>
          </p:nvCxnSpPr>
          <p:spPr>
            <a:xfrm>
              <a:off x="690614" y="8406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C79CFA1B-15CF-0141-84F2-6804FF6C026F}"/>
                </a:ext>
              </a:extLst>
            </p:cNvPr>
            <p:cNvCxnSpPr>
              <a:cxnSpLocks/>
            </p:cNvCxnSpPr>
            <p:nvPr/>
          </p:nvCxnSpPr>
          <p:spPr>
            <a:xfrm>
              <a:off x="280618" y="827910"/>
              <a:ext cx="0" cy="810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A40F908D-9777-6C43-B1BC-753EFC806D71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7" y="1108997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33FF6F78-D40C-D842-9EC9-E787B48629E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459" y="1122569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571AE4E-F840-624A-B69C-89342EA65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0108" y="1112147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2D7BCC90-2F03-A440-BBD4-7C61F0D50705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13" y="1122569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3E217CD-1021-8340-9F42-33374D9BAFF4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35" y="1123775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59B0D15-94FE-9947-9304-3BE3073E6D0D}"/>
                </a:ext>
              </a:extLst>
            </p:cNvPr>
            <p:cNvCxnSpPr>
              <a:cxnSpLocks/>
            </p:cNvCxnSpPr>
            <p:nvPr/>
          </p:nvCxnSpPr>
          <p:spPr>
            <a:xfrm>
              <a:off x="7541274" y="1123775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08D45D9F-11CF-0D4A-8D26-621B29E47833}"/>
                </a:ext>
              </a:extLst>
            </p:cNvPr>
            <p:cNvCxnSpPr>
              <a:cxnSpLocks/>
            </p:cNvCxnSpPr>
            <p:nvPr/>
          </p:nvCxnSpPr>
          <p:spPr>
            <a:xfrm>
              <a:off x="7766882" y="1122569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0744F93-E857-A04B-98E4-F0B1D600871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092" y="1123775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1456E22-BC8C-1041-AD9E-0512945ADEC3}"/>
                </a:ext>
              </a:extLst>
            </p:cNvPr>
            <p:cNvCxnSpPr>
              <a:cxnSpLocks/>
            </p:cNvCxnSpPr>
            <p:nvPr/>
          </p:nvCxnSpPr>
          <p:spPr>
            <a:xfrm>
              <a:off x="8441049" y="1123775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B3CEE3B-862A-DE47-8796-C784A7CBDF48}"/>
                </a:ext>
              </a:extLst>
            </p:cNvPr>
            <p:cNvCxnSpPr>
              <a:cxnSpLocks/>
            </p:cNvCxnSpPr>
            <p:nvPr/>
          </p:nvCxnSpPr>
          <p:spPr>
            <a:xfrm>
              <a:off x="10122677" y="1124847"/>
              <a:ext cx="0" cy="52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E5E997B-D194-6247-B266-BF2C0DEDAC57}"/>
                </a:ext>
              </a:extLst>
            </p:cNvPr>
            <p:cNvSpPr txBox="1"/>
            <p:nvPr/>
          </p:nvSpPr>
          <p:spPr>
            <a:xfrm>
              <a:off x="5027809" y="1315880"/>
              <a:ext cx="1300071" cy="44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Alignment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37C860-A4B4-4743-B0F5-D8FB9DF406AE}"/>
              </a:ext>
            </a:extLst>
          </p:cNvPr>
          <p:cNvGrpSpPr/>
          <p:nvPr/>
        </p:nvGrpSpPr>
        <p:grpSpPr>
          <a:xfrm>
            <a:off x="-52123" y="6553687"/>
            <a:ext cx="6056717" cy="780086"/>
            <a:chOff x="-82287" y="2299713"/>
            <a:chExt cx="10767495" cy="138681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1077559-DF52-1540-8D02-68816D4B0277}"/>
                </a:ext>
              </a:extLst>
            </p:cNvPr>
            <p:cNvSpPr/>
            <p:nvPr/>
          </p:nvSpPr>
          <p:spPr>
            <a:xfrm>
              <a:off x="408354" y="3044824"/>
              <a:ext cx="2979105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521C838-6E20-AB44-9C95-D11E3520E44C}"/>
                </a:ext>
              </a:extLst>
            </p:cNvPr>
            <p:cNvSpPr/>
            <p:nvPr/>
          </p:nvSpPr>
          <p:spPr>
            <a:xfrm>
              <a:off x="1609248" y="2615996"/>
              <a:ext cx="2462055" cy="1733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CA6D930-BD92-3341-B5A2-AF3EDF4ED30F}"/>
                </a:ext>
              </a:extLst>
            </p:cNvPr>
            <p:cNvSpPr/>
            <p:nvPr/>
          </p:nvSpPr>
          <p:spPr>
            <a:xfrm>
              <a:off x="3840108" y="3044823"/>
              <a:ext cx="2979105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FF4D53-D950-E04B-A893-667722194984}"/>
                </a:ext>
              </a:extLst>
            </p:cNvPr>
            <p:cNvSpPr/>
            <p:nvPr/>
          </p:nvSpPr>
          <p:spPr>
            <a:xfrm>
              <a:off x="4519003" y="2615996"/>
              <a:ext cx="2366558" cy="1733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EC2B054-84EA-234F-A288-D6E005B8D679}"/>
                </a:ext>
              </a:extLst>
            </p:cNvPr>
            <p:cNvSpPr/>
            <p:nvPr/>
          </p:nvSpPr>
          <p:spPr>
            <a:xfrm>
              <a:off x="279527" y="2615994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B657AFC-A1FA-7042-BD0F-997E44A97B6A}"/>
                </a:ext>
              </a:extLst>
            </p:cNvPr>
            <p:cNvSpPr/>
            <p:nvPr/>
          </p:nvSpPr>
          <p:spPr>
            <a:xfrm>
              <a:off x="892900" y="2615994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D0ED512-414C-2A4D-9EB0-D8557916CEA5}"/>
                </a:ext>
              </a:extLst>
            </p:cNvPr>
            <p:cNvSpPr/>
            <p:nvPr/>
          </p:nvSpPr>
          <p:spPr>
            <a:xfrm>
              <a:off x="713218" y="2299713"/>
              <a:ext cx="249963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966449B-961A-2F4D-9DAA-7A72B6E46A3F}"/>
                </a:ext>
              </a:extLst>
            </p:cNvPr>
            <p:cNvSpPr/>
            <p:nvPr/>
          </p:nvSpPr>
          <p:spPr>
            <a:xfrm>
              <a:off x="7143035" y="3044822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8E7F528-AE71-2244-90D0-46B9A783B5BB}"/>
                </a:ext>
              </a:extLst>
            </p:cNvPr>
            <p:cNvSpPr/>
            <p:nvPr/>
          </p:nvSpPr>
          <p:spPr>
            <a:xfrm>
              <a:off x="8441051" y="3041953"/>
              <a:ext cx="1681626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12E8B61-6DDD-D945-846A-AFAFA0D686C5}"/>
                </a:ext>
              </a:extLst>
            </p:cNvPr>
            <p:cNvSpPr/>
            <p:nvPr/>
          </p:nvSpPr>
          <p:spPr>
            <a:xfrm>
              <a:off x="7088449" y="2615994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7662852-3DD0-FE46-9169-DDA58E19F1A7}"/>
                </a:ext>
              </a:extLst>
            </p:cNvPr>
            <p:cNvSpPr/>
            <p:nvPr/>
          </p:nvSpPr>
          <p:spPr>
            <a:xfrm>
              <a:off x="7703787" y="2618501"/>
              <a:ext cx="1849794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4BF15CA-23AE-184F-AE1E-116CEC66D8BE}"/>
                </a:ext>
              </a:extLst>
            </p:cNvPr>
            <p:cNvSpPr/>
            <p:nvPr/>
          </p:nvSpPr>
          <p:spPr>
            <a:xfrm>
              <a:off x="7771524" y="3041953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A786EC6-0529-EE44-8527-180D48A02079}"/>
                </a:ext>
              </a:extLst>
            </p:cNvPr>
            <p:cNvSpPr/>
            <p:nvPr/>
          </p:nvSpPr>
          <p:spPr>
            <a:xfrm>
              <a:off x="9795861" y="2615994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1849833-25FF-BE43-88A1-A216EDB86AB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59399" y="2702685"/>
              <a:ext cx="20128" cy="7001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20165D-197F-CB49-BBEA-9C695176CB3F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259399" y="3131515"/>
              <a:ext cx="148955" cy="2713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A55FB01-AD7D-794C-BB1B-661259E80B4F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682095" y="2702685"/>
              <a:ext cx="2108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5D3B76-C92D-6B40-9D39-AC5B5FB3A05E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682095" y="2386404"/>
              <a:ext cx="31123" cy="316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B5AD44-802E-DB40-BEBD-15CDC8972855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1295468" y="2702685"/>
              <a:ext cx="31378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50AB5A-71D1-F94F-92CA-C285516952F0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3387459" y="3131514"/>
              <a:ext cx="45264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5CCD4F3-4F31-F24E-BB37-F921CB52D6A2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071303" y="2702686"/>
              <a:ext cx="447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8AF1164-88B8-6A46-B805-56FE0A7596C6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>
            <a:xfrm flipV="1">
              <a:off x="6819213" y="3131513"/>
              <a:ext cx="32382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1C71C34-982F-3B49-8285-77BD9F8325A2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6885561" y="2702685"/>
              <a:ext cx="2028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2D6928-9DEE-9F4D-ABF5-143A57824390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7545603" y="3128644"/>
              <a:ext cx="225921" cy="2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98C6154-51D9-8D4B-A91B-31D0404233BA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7491017" y="2702685"/>
              <a:ext cx="212770" cy="25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E57301D-37D8-F84E-B56C-2B67E5A5E66F}"/>
                </a:ext>
              </a:extLst>
            </p:cNvPr>
            <p:cNvCxnSpPr>
              <a:cxnSpLocks/>
              <a:stCxn id="33" idx="3"/>
              <a:endCxn id="30" idx="1"/>
            </p:cNvCxnSpPr>
            <p:nvPr/>
          </p:nvCxnSpPr>
          <p:spPr>
            <a:xfrm>
              <a:off x="8174092" y="3128644"/>
              <a:ext cx="2669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533F320-1522-6443-B5C9-9F8CE6B0A4C7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9553581" y="2702685"/>
              <a:ext cx="242280" cy="25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7D17B5-1AB8-8342-B313-FC17D9F84DE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98429" y="2702685"/>
              <a:ext cx="201494" cy="700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778190B-D313-8445-91DA-2762E1A0C45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0122677" y="3128644"/>
              <a:ext cx="277246" cy="274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ED777D6-E2ED-E641-9E3B-60EDC8783C9C}"/>
                </a:ext>
              </a:extLst>
            </p:cNvPr>
            <p:cNvCxnSpPr>
              <a:cxnSpLocks/>
              <a:stCxn id="28" idx="3"/>
              <a:endCxn id="23" idx="1"/>
            </p:cNvCxnSpPr>
            <p:nvPr/>
          </p:nvCxnSpPr>
          <p:spPr>
            <a:xfrm>
              <a:off x="963181" y="2386404"/>
              <a:ext cx="646067" cy="3162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0F3EDC-C257-5342-974A-3F1FEC047C7A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 flipV="1">
              <a:off x="3387459" y="2702686"/>
              <a:ext cx="1131544" cy="4288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96A0424-1CC6-174D-B6FC-C3B1E2DF9F73}"/>
                </a:ext>
              </a:extLst>
            </p:cNvPr>
            <p:cNvSpPr/>
            <p:nvPr/>
          </p:nvSpPr>
          <p:spPr>
            <a:xfrm>
              <a:off x="691602" y="2708770"/>
              <a:ext cx="909758" cy="208883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2840771A-458C-8C4C-A5E5-BE413A16C908}"/>
                </a:ext>
              </a:extLst>
            </p:cNvPr>
            <p:cNvSpPr/>
            <p:nvPr/>
          </p:nvSpPr>
          <p:spPr>
            <a:xfrm>
              <a:off x="6830212" y="3143915"/>
              <a:ext cx="936670" cy="142670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1611983-4F21-E24B-A180-4B2B5A02518D}"/>
                </a:ext>
              </a:extLst>
            </p:cNvPr>
            <p:cNvSpPr/>
            <p:nvPr/>
          </p:nvSpPr>
          <p:spPr>
            <a:xfrm flipV="1">
              <a:off x="6885561" y="2529304"/>
              <a:ext cx="818226" cy="176943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D5A7F74-4E75-CF45-AE59-6F28D8C7B44A}"/>
                </a:ext>
              </a:extLst>
            </p:cNvPr>
            <p:cNvSpPr/>
            <p:nvPr/>
          </p:nvSpPr>
          <p:spPr>
            <a:xfrm flipV="1">
              <a:off x="7553974" y="2970524"/>
              <a:ext cx="887075" cy="146234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D753B96-F26D-3A49-8AC1-E504CFAFA406}"/>
                </a:ext>
              </a:extLst>
            </p:cNvPr>
            <p:cNvSpPr/>
            <p:nvPr/>
          </p:nvSpPr>
          <p:spPr>
            <a:xfrm>
              <a:off x="6825569" y="3142104"/>
              <a:ext cx="1615481" cy="204949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DA79A7E-7EB6-544D-8AF8-8398C403013D}"/>
                </a:ext>
              </a:extLst>
            </p:cNvPr>
            <p:cNvCxnSpPr>
              <a:cxnSpLocks/>
              <a:stCxn id="153" idx="0"/>
              <a:endCxn id="31" idx="1"/>
            </p:cNvCxnSpPr>
            <p:nvPr/>
          </p:nvCxnSpPr>
          <p:spPr>
            <a:xfrm flipV="1">
              <a:off x="6825569" y="2702685"/>
              <a:ext cx="262880" cy="4394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0B8B58F-CF86-E64B-8DC2-2EF128F92888}"/>
                </a:ext>
              </a:extLst>
            </p:cNvPr>
            <p:cNvCxnSpPr>
              <a:cxnSpLocks/>
              <a:stCxn id="153" idx="0"/>
              <a:endCxn id="32" idx="1"/>
            </p:cNvCxnSpPr>
            <p:nvPr/>
          </p:nvCxnSpPr>
          <p:spPr>
            <a:xfrm flipV="1">
              <a:off x="6825569" y="2705192"/>
              <a:ext cx="878218" cy="436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67AED80-CEE6-294E-BBE4-D3975669237F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7545603" y="2705192"/>
              <a:ext cx="158184" cy="426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C20CB54-5FCB-7543-85C3-8BC1E262DAFA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491017" y="2702685"/>
              <a:ext cx="280507" cy="425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9D4CAFA-209E-0D4D-9D1B-63F07BCE8436}"/>
                </a:ext>
              </a:extLst>
            </p:cNvPr>
            <p:cNvCxnSpPr>
              <a:cxnSpLocks/>
              <a:stCxn id="31" idx="3"/>
              <a:endCxn id="150" idx="2"/>
            </p:cNvCxnSpPr>
            <p:nvPr/>
          </p:nvCxnSpPr>
          <p:spPr>
            <a:xfrm>
              <a:off x="7491017" y="2702685"/>
              <a:ext cx="950032" cy="407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13DCF86-F335-9B49-B973-52CC056F924E}"/>
                </a:ext>
              </a:extLst>
            </p:cNvPr>
            <p:cNvSpPr/>
            <p:nvPr/>
          </p:nvSpPr>
          <p:spPr>
            <a:xfrm rot="2371847" flipV="1">
              <a:off x="9504781" y="2899994"/>
              <a:ext cx="1039308" cy="169375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95256A7-7188-8C44-8718-AA22B923A7A0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6885561" y="2702686"/>
              <a:ext cx="257474" cy="428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D4260-1C1E-0E42-BF59-9202DF98DB4D}"/>
                </a:ext>
              </a:extLst>
            </p:cNvPr>
            <p:cNvSpPr txBox="1"/>
            <p:nvPr/>
          </p:nvSpPr>
          <p:spPr>
            <a:xfrm>
              <a:off x="-82287" y="3315305"/>
              <a:ext cx="63037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Start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2859E7A-A47E-DC4E-B247-61F47DC661D0}"/>
                </a:ext>
              </a:extLst>
            </p:cNvPr>
            <p:cNvSpPr txBox="1"/>
            <p:nvPr/>
          </p:nvSpPr>
          <p:spPr>
            <a:xfrm>
              <a:off x="10123231" y="3337717"/>
              <a:ext cx="561977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End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B24EF1-8010-FF49-A94B-3DA6EA8F9A77}"/>
              </a:ext>
            </a:extLst>
          </p:cNvPr>
          <p:cNvGrpSpPr/>
          <p:nvPr/>
        </p:nvGrpSpPr>
        <p:grpSpPr>
          <a:xfrm>
            <a:off x="-44979" y="7588249"/>
            <a:ext cx="6056718" cy="772325"/>
            <a:chOff x="-69587" y="3899097"/>
            <a:chExt cx="10767497" cy="1373021"/>
          </a:xfrm>
        </p:grpSpPr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B1DB99F9-FA17-8C45-9311-01110465C865}"/>
                </a:ext>
              </a:extLst>
            </p:cNvPr>
            <p:cNvSpPr/>
            <p:nvPr/>
          </p:nvSpPr>
          <p:spPr>
            <a:xfrm>
              <a:off x="423217" y="4644208"/>
              <a:ext cx="2979105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8EBBB51-A03D-DE46-B533-51EEDC08C465}"/>
                </a:ext>
              </a:extLst>
            </p:cNvPr>
            <p:cNvSpPr/>
            <p:nvPr/>
          </p:nvSpPr>
          <p:spPr>
            <a:xfrm>
              <a:off x="1624111" y="4215380"/>
              <a:ext cx="2462055" cy="1733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EE84A864-4638-5A49-A263-B6648B8B4EF7}"/>
                </a:ext>
              </a:extLst>
            </p:cNvPr>
            <p:cNvSpPr/>
            <p:nvPr/>
          </p:nvSpPr>
          <p:spPr>
            <a:xfrm>
              <a:off x="3854971" y="4644207"/>
              <a:ext cx="2979105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346F5CB8-F5B8-7349-BA36-DB2601F19420}"/>
                </a:ext>
              </a:extLst>
            </p:cNvPr>
            <p:cNvSpPr/>
            <p:nvPr/>
          </p:nvSpPr>
          <p:spPr>
            <a:xfrm>
              <a:off x="4533866" y="4215380"/>
              <a:ext cx="2366558" cy="1733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2E6DC7C2-9362-AF48-AA8B-96CABD731033}"/>
                </a:ext>
              </a:extLst>
            </p:cNvPr>
            <p:cNvSpPr/>
            <p:nvPr/>
          </p:nvSpPr>
          <p:spPr>
            <a:xfrm>
              <a:off x="294390" y="4215378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AF43F74D-3EEC-2D42-9887-CB3CFB066E79}"/>
                </a:ext>
              </a:extLst>
            </p:cNvPr>
            <p:cNvSpPr/>
            <p:nvPr/>
          </p:nvSpPr>
          <p:spPr>
            <a:xfrm>
              <a:off x="907763" y="4215378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63DE7590-5A19-7A43-AF93-0274440DCF4D}"/>
                </a:ext>
              </a:extLst>
            </p:cNvPr>
            <p:cNvSpPr/>
            <p:nvPr/>
          </p:nvSpPr>
          <p:spPr>
            <a:xfrm>
              <a:off x="728081" y="3899097"/>
              <a:ext cx="249963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92F4B9D6-0A36-B84E-9861-63704D6C10CA}"/>
                </a:ext>
              </a:extLst>
            </p:cNvPr>
            <p:cNvSpPr/>
            <p:nvPr/>
          </p:nvSpPr>
          <p:spPr>
            <a:xfrm>
              <a:off x="7157898" y="4644206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93736C8F-CF69-9C4D-B4B8-CEF6CE7FA226}"/>
                </a:ext>
              </a:extLst>
            </p:cNvPr>
            <p:cNvSpPr/>
            <p:nvPr/>
          </p:nvSpPr>
          <p:spPr>
            <a:xfrm>
              <a:off x="8455914" y="4641337"/>
              <a:ext cx="1681626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22EDC8D1-EDBD-504E-B4AC-EB6297288454}"/>
                </a:ext>
              </a:extLst>
            </p:cNvPr>
            <p:cNvSpPr/>
            <p:nvPr/>
          </p:nvSpPr>
          <p:spPr>
            <a:xfrm>
              <a:off x="7103312" y="4215378"/>
              <a:ext cx="402568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54D386E6-F3F4-CE4F-8806-59B3F3B380BE}"/>
                </a:ext>
              </a:extLst>
            </p:cNvPr>
            <p:cNvSpPr/>
            <p:nvPr/>
          </p:nvSpPr>
          <p:spPr>
            <a:xfrm>
              <a:off x="7718650" y="4217885"/>
              <a:ext cx="1849794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E4B3FAC1-428E-7C4E-9E43-446698B4A49E}"/>
                </a:ext>
              </a:extLst>
            </p:cNvPr>
            <p:cNvSpPr/>
            <p:nvPr/>
          </p:nvSpPr>
          <p:spPr>
            <a:xfrm>
              <a:off x="7786387" y="4641337"/>
              <a:ext cx="402568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CC3378D3-05BF-0348-B577-263BC042DD09}"/>
                </a:ext>
              </a:extLst>
            </p:cNvPr>
            <p:cNvSpPr/>
            <p:nvPr/>
          </p:nvSpPr>
          <p:spPr>
            <a:xfrm>
              <a:off x="9810724" y="4215378"/>
              <a:ext cx="402568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933B2D36-3148-E94F-9789-2C230ED31BB6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 flipV="1">
              <a:off x="274262" y="4302069"/>
              <a:ext cx="20128" cy="7001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9BA8656-F4EA-CF49-A3EB-28D575898104}"/>
                </a:ext>
              </a:extLst>
            </p:cNvPr>
            <p:cNvCxnSpPr>
              <a:cxnSpLocks/>
              <a:endCxn id="176" idx="1"/>
            </p:cNvCxnSpPr>
            <p:nvPr/>
          </p:nvCxnSpPr>
          <p:spPr>
            <a:xfrm flipV="1">
              <a:off x="274262" y="4730899"/>
              <a:ext cx="148955" cy="271357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E5855F8-6E1B-E34C-BADC-D4816E519EEE}"/>
                </a:ext>
              </a:extLst>
            </p:cNvPr>
            <p:cNvCxnSpPr>
              <a:cxnSpLocks/>
              <a:stCxn id="180" idx="3"/>
              <a:endCxn id="181" idx="1"/>
            </p:cNvCxnSpPr>
            <p:nvPr/>
          </p:nvCxnSpPr>
          <p:spPr>
            <a:xfrm>
              <a:off x="696958" y="4302069"/>
              <a:ext cx="2108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08892B-721F-0040-9F69-8A6BF6A93827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696958" y="3985788"/>
              <a:ext cx="31123" cy="316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7FDDEC3-D75B-9B4C-B2DD-6D0A559BED03}"/>
                </a:ext>
              </a:extLst>
            </p:cNvPr>
            <p:cNvCxnSpPr>
              <a:cxnSpLocks/>
              <a:stCxn id="181" idx="3"/>
              <a:endCxn id="177" idx="1"/>
            </p:cNvCxnSpPr>
            <p:nvPr/>
          </p:nvCxnSpPr>
          <p:spPr>
            <a:xfrm>
              <a:off x="1310331" y="4302069"/>
              <a:ext cx="31378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4AFDB047-B31F-D14C-B8F8-D797880D9F37}"/>
                </a:ext>
              </a:extLst>
            </p:cNvPr>
            <p:cNvCxnSpPr>
              <a:cxnSpLocks/>
              <a:stCxn id="176" idx="3"/>
              <a:endCxn id="178" idx="1"/>
            </p:cNvCxnSpPr>
            <p:nvPr/>
          </p:nvCxnSpPr>
          <p:spPr>
            <a:xfrm flipV="1">
              <a:off x="3402322" y="4730898"/>
              <a:ext cx="452649" cy="1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6BF22F0-76B9-264D-B96E-FEEF62B3BF2D}"/>
                </a:ext>
              </a:extLst>
            </p:cNvPr>
            <p:cNvCxnSpPr>
              <a:cxnSpLocks/>
              <a:stCxn id="177" idx="3"/>
              <a:endCxn id="179" idx="1"/>
            </p:cNvCxnSpPr>
            <p:nvPr/>
          </p:nvCxnSpPr>
          <p:spPr>
            <a:xfrm>
              <a:off x="4086166" y="4302070"/>
              <a:ext cx="447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97AC26C-A738-994C-96A5-343A8EE97C09}"/>
                </a:ext>
              </a:extLst>
            </p:cNvPr>
            <p:cNvCxnSpPr>
              <a:cxnSpLocks/>
              <a:stCxn id="178" idx="3"/>
              <a:endCxn id="183" idx="1"/>
            </p:cNvCxnSpPr>
            <p:nvPr/>
          </p:nvCxnSpPr>
          <p:spPr>
            <a:xfrm flipV="1">
              <a:off x="6834076" y="4730897"/>
              <a:ext cx="32382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F006DC29-9CC9-164E-A929-68014447DEED}"/>
                </a:ext>
              </a:extLst>
            </p:cNvPr>
            <p:cNvCxnSpPr>
              <a:cxnSpLocks/>
              <a:stCxn id="179" idx="3"/>
              <a:endCxn id="185" idx="1"/>
            </p:cNvCxnSpPr>
            <p:nvPr/>
          </p:nvCxnSpPr>
          <p:spPr>
            <a:xfrm flipV="1">
              <a:off x="6900424" y="4302069"/>
              <a:ext cx="2028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93661F11-DF01-B249-B0D1-D8B46096F5AD}"/>
                </a:ext>
              </a:extLst>
            </p:cNvPr>
            <p:cNvCxnSpPr>
              <a:cxnSpLocks/>
              <a:stCxn id="183" idx="3"/>
              <a:endCxn id="187" idx="1"/>
            </p:cNvCxnSpPr>
            <p:nvPr/>
          </p:nvCxnSpPr>
          <p:spPr>
            <a:xfrm flipV="1">
              <a:off x="7560466" y="4728028"/>
              <a:ext cx="225921" cy="2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2E6989B-3074-B443-BD8B-BD0861FCB771}"/>
                </a:ext>
              </a:extLst>
            </p:cNvPr>
            <p:cNvCxnSpPr>
              <a:cxnSpLocks/>
              <a:stCxn id="185" idx="3"/>
              <a:endCxn id="186" idx="1"/>
            </p:cNvCxnSpPr>
            <p:nvPr/>
          </p:nvCxnSpPr>
          <p:spPr>
            <a:xfrm>
              <a:off x="7505880" y="4302069"/>
              <a:ext cx="212770" cy="25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8A6A613-953C-974C-A35E-86E5C3AF93C0}"/>
                </a:ext>
              </a:extLst>
            </p:cNvPr>
            <p:cNvCxnSpPr>
              <a:cxnSpLocks/>
              <a:stCxn id="187" idx="3"/>
              <a:endCxn id="184" idx="1"/>
            </p:cNvCxnSpPr>
            <p:nvPr/>
          </p:nvCxnSpPr>
          <p:spPr>
            <a:xfrm>
              <a:off x="8188955" y="4728028"/>
              <a:ext cx="2669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103B443-DF99-8F4C-953E-C65CEEDC0040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 flipV="1">
              <a:off x="9568444" y="4302069"/>
              <a:ext cx="242280" cy="25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AAFEECC-094F-BF42-89CA-F0AE247811CE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10213292" y="4302069"/>
              <a:ext cx="201494" cy="700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DABC605-74DA-144C-90ED-B156A459A982}"/>
                </a:ext>
              </a:extLst>
            </p:cNvPr>
            <p:cNvCxnSpPr>
              <a:cxnSpLocks/>
              <a:stCxn id="184" idx="3"/>
            </p:cNvCxnSpPr>
            <p:nvPr/>
          </p:nvCxnSpPr>
          <p:spPr>
            <a:xfrm>
              <a:off x="10137540" y="4728028"/>
              <a:ext cx="277246" cy="274227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354F267-BACE-C04C-973A-7ED4083D6953}"/>
                </a:ext>
              </a:extLst>
            </p:cNvPr>
            <p:cNvCxnSpPr>
              <a:cxnSpLocks/>
              <a:stCxn id="182" idx="3"/>
              <a:endCxn id="177" idx="1"/>
            </p:cNvCxnSpPr>
            <p:nvPr/>
          </p:nvCxnSpPr>
          <p:spPr>
            <a:xfrm>
              <a:off x="978044" y="3985788"/>
              <a:ext cx="646067" cy="3162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8D0790D-FFB5-7942-8654-7176FFDB141E}"/>
                </a:ext>
              </a:extLst>
            </p:cNvPr>
            <p:cNvCxnSpPr>
              <a:cxnSpLocks/>
              <a:stCxn id="176" idx="3"/>
              <a:endCxn id="179" idx="1"/>
            </p:cNvCxnSpPr>
            <p:nvPr/>
          </p:nvCxnSpPr>
          <p:spPr>
            <a:xfrm flipV="1">
              <a:off x="3402322" y="4302070"/>
              <a:ext cx="1131544" cy="4288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E1D55BE-B410-5C43-ADB3-71694EA0BF31}"/>
                </a:ext>
              </a:extLst>
            </p:cNvPr>
            <p:cNvSpPr/>
            <p:nvPr/>
          </p:nvSpPr>
          <p:spPr>
            <a:xfrm>
              <a:off x="706465" y="4308154"/>
              <a:ext cx="909758" cy="208883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8644A45B-1ABC-F94B-8815-7F98C1F2A066}"/>
                </a:ext>
              </a:extLst>
            </p:cNvPr>
            <p:cNvSpPr/>
            <p:nvPr/>
          </p:nvSpPr>
          <p:spPr>
            <a:xfrm>
              <a:off x="6845075" y="4743299"/>
              <a:ext cx="936670" cy="142670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1F6CDD6-C3F3-0043-AC93-3EA6931E2DE2}"/>
                </a:ext>
              </a:extLst>
            </p:cNvPr>
            <p:cNvSpPr/>
            <p:nvPr/>
          </p:nvSpPr>
          <p:spPr>
            <a:xfrm flipV="1">
              <a:off x="6900424" y="4128688"/>
              <a:ext cx="818226" cy="176943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35F7E6E-E02E-D14C-B100-A5CE7E040534}"/>
                </a:ext>
              </a:extLst>
            </p:cNvPr>
            <p:cNvSpPr/>
            <p:nvPr/>
          </p:nvSpPr>
          <p:spPr>
            <a:xfrm flipV="1">
              <a:off x="7568837" y="4569908"/>
              <a:ext cx="887075" cy="146234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A7F6DB3D-465A-3A4C-ACA4-2F24BDE963E8}"/>
                </a:ext>
              </a:extLst>
            </p:cNvPr>
            <p:cNvSpPr/>
            <p:nvPr/>
          </p:nvSpPr>
          <p:spPr>
            <a:xfrm>
              <a:off x="6840432" y="4741488"/>
              <a:ext cx="1615481" cy="204949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90C06FCB-22AE-2A4E-96C4-77969D257D0D}"/>
                </a:ext>
              </a:extLst>
            </p:cNvPr>
            <p:cNvCxnSpPr>
              <a:cxnSpLocks/>
              <a:stCxn id="211" idx="0"/>
              <a:endCxn id="185" idx="1"/>
            </p:cNvCxnSpPr>
            <p:nvPr/>
          </p:nvCxnSpPr>
          <p:spPr>
            <a:xfrm flipV="1">
              <a:off x="6840432" y="4302069"/>
              <a:ext cx="262880" cy="439419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A1C1A0B-9CBB-4A4E-AEB3-BA5A3B98AC15}"/>
                </a:ext>
              </a:extLst>
            </p:cNvPr>
            <p:cNvCxnSpPr>
              <a:cxnSpLocks/>
              <a:stCxn id="211" idx="0"/>
              <a:endCxn id="186" idx="1"/>
            </p:cNvCxnSpPr>
            <p:nvPr/>
          </p:nvCxnSpPr>
          <p:spPr>
            <a:xfrm flipV="1">
              <a:off x="6840432" y="4304576"/>
              <a:ext cx="878218" cy="436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67E0AB51-BF1D-CB4E-856F-7355E25062F5}"/>
                </a:ext>
              </a:extLst>
            </p:cNvPr>
            <p:cNvCxnSpPr>
              <a:cxnSpLocks/>
              <a:stCxn id="183" idx="3"/>
              <a:endCxn id="186" idx="1"/>
            </p:cNvCxnSpPr>
            <p:nvPr/>
          </p:nvCxnSpPr>
          <p:spPr>
            <a:xfrm flipV="1">
              <a:off x="7560466" y="4304576"/>
              <a:ext cx="158184" cy="426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F5A62AF-E33F-CC48-BAEC-2844419DB011}"/>
                </a:ext>
              </a:extLst>
            </p:cNvPr>
            <p:cNvCxnSpPr>
              <a:cxnSpLocks/>
              <a:stCxn id="185" idx="3"/>
              <a:endCxn id="187" idx="1"/>
            </p:cNvCxnSpPr>
            <p:nvPr/>
          </p:nvCxnSpPr>
          <p:spPr>
            <a:xfrm>
              <a:off x="7505880" y="4302069"/>
              <a:ext cx="280507" cy="425959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DC76415-C372-BA44-A3C4-D932654C9BD1}"/>
                </a:ext>
              </a:extLst>
            </p:cNvPr>
            <p:cNvCxnSpPr>
              <a:cxnSpLocks/>
              <a:stCxn id="185" idx="3"/>
              <a:endCxn id="210" idx="2"/>
            </p:cNvCxnSpPr>
            <p:nvPr/>
          </p:nvCxnSpPr>
          <p:spPr>
            <a:xfrm>
              <a:off x="7505880" y="4302069"/>
              <a:ext cx="950032" cy="407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21F6DAE-B64B-3548-8374-4C35ED76FCB9}"/>
                </a:ext>
              </a:extLst>
            </p:cNvPr>
            <p:cNvSpPr/>
            <p:nvPr/>
          </p:nvSpPr>
          <p:spPr>
            <a:xfrm rot="2371847" flipV="1">
              <a:off x="9519644" y="4499378"/>
              <a:ext cx="1039308" cy="169375"/>
            </a:xfrm>
            <a:custGeom>
              <a:avLst/>
              <a:gdLst>
                <a:gd name="connsiteX0" fmla="*/ 0 w 909758"/>
                <a:gd name="connsiteY0" fmla="*/ 0 h 208883"/>
                <a:gd name="connsiteX1" fmla="*/ 417746 w 909758"/>
                <a:gd name="connsiteY1" fmla="*/ 208873 h 208883"/>
                <a:gd name="connsiteX2" fmla="*/ 909758 w 909758"/>
                <a:gd name="connsiteY2" fmla="*/ 9283 h 20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758" h="208883">
                  <a:moveTo>
                    <a:pt x="0" y="0"/>
                  </a:moveTo>
                  <a:cubicBezTo>
                    <a:pt x="133060" y="103663"/>
                    <a:pt x="266120" y="207326"/>
                    <a:pt x="417746" y="208873"/>
                  </a:cubicBezTo>
                  <a:cubicBezTo>
                    <a:pt x="569372" y="210420"/>
                    <a:pt x="827756" y="45642"/>
                    <a:pt x="909758" y="928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AA7B6E6-0763-1D45-BDF9-3F070BDE0172}"/>
                </a:ext>
              </a:extLst>
            </p:cNvPr>
            <p:cNvCxnSpPr>
              <a:cxnSpLocks/>
              <a:stCxn id="209" idx="0"/>
              <a:endCxn id="183" idx="1"/>
            </p:cNvCxnSpPr>
            <p:nvPr/>
          </p:nvCxnSpPr>
          <p:spPr>
            <a:xfrm>
              <a:off x="6900424" y="4305631"/>
              <a:ext cx="257474" cy="425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ADF22F6-9352-3243-9592-4DCEEC8D29AF}"/>
                </a:ext>
              </a:extLst>
            </p:cNvPr>
            <p:cNvSpPr txBox="1"/>
            <p:nvPr/>
          </p:nvSpPr>
          <p:spPr>
            <a:xfrm>
              <a:off x="-69587" y="4900895"/>
              <a:ext cx="63037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Start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2E365C-2292-F846-970B-858AD75102BF}"/>
                </a:ext>
              </a:extLst>
            </p:cNvPr>
            <p:cNvSpPr txBox="1"/>
            <p:nvPr/>
          </p:nvSpPr>
          <p:spPr>
            <a:xfrm>
              <a:off x="10135933" y="4923304"/>
              <a:ext cx="561977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End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9129E1-1C53-9044-8081-1E6B55633113}"/>
              </a:ext>
            </a:extLst>
          </p:cNvPr>
          <p:cNvGrpSpPr/>
          <p:nvPr/>
        </p:nvGrpSpPr>
        <p:grpSpPr>
          <a:xfrm>
            <a:off x="-37835" y="8792948"/>
            <a:ext cx="6056715" cy="981114"/>
            <a:chOff x="-56887" y="5354327"/>
            <a:chExt cx="10767495" cy="1744202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9E271878-6CA7-D643-A14C-DE4B7989C5E8}"/>
                </a:ext>
              </a:extLst>
            </p:cNvPr>
            <p:cNvSpPr/>
            <p:nvPr/>
          </p:nvSpPr>
          <p:spPr>
            <a:xfrm>
              <a:off x="429573" y="6427679"/>
              <a:ext cx="2979105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3E76A6D3-2E39-D643-A214-C5E8038BE27F}"/>
                </a:ext>
              </a:extLst>
            </p:cNvPr>
            <p:cNvSpPr/>
            <p:nvPr/>
          </p:nvSpPr>
          <p:spPr>
            <a:xfrm>
              <a:off x="1630467" y="5670610"/>
              <a:ext cx="2462055" cy="173380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618D8F97-1A31-3E41-BD06-75B159F863EA}"/>
                </a:ext>
              </a:extLst>
            </p:cNvPr>
            <p:cNvSpPr/>
            <p:nvPr/>
          </p:nvSpPr>
          <p:spPr>
            <a:xfrm>
              <a:off x="3861327" y="6427678"/>
              <a:ext cx="2979105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F3B04424-D85C-034D-BA8F-8BE271C1C421}"/>
                </a:ext>
              </a:extLst>
            </p:cNvPr>
            <p:cNvSpPr/>
            <p:nvPr/>
          </p:nvSpPr>
          <p:spPr>
            <a:xfrm>
              <a:off x="4540222" y="5670610"/>
              <a:ext cx="2366558" cy="173379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21F757E2-60D8-7A45-8020-56F0248C7C82}"/>
                </a:ext>
              </a:extLst>
            </p:cNvPr>
            <p:cNvSpPr/>
            <p:nvPr/>
          </p:nvSpPr>
          <p:spPr>
            <a:xfrm>
              <a:off x="300746" y="5670608"/>
              <a:ext cx="402568" cy="173381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1" name="Rounded Rectangle 300">
              <a:extLst>
                <a:ext uri="{FF2B5EF4-FFF2-40B4-BE49-F238E27FC236}">
                  <a16:creationId xmlns:a16="http://schemas.microsoft.com/office/drawing/2014/main" id="{0B44455A-9AA4-7C48-934E-9791342B7EEC}"/>
                </a:ext>
              </a:extLst>
            </p:cNvPr>
            <p:cNvSpPr/>
            <p:nvPr/>
          </p:nvSpPr>
          <p:spPr>
            <a:xfrm>
              <a:off x="914119" y="5670608"/>
              <a:ext cx="402568" cy="173381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2" name="Rounded Rectangle 301">
              <a:extLst>
                <a:ext uri="{FF2B5EF4-FFF2-40B4-BE49-F238E27FC236}">
                  <a16:creationId xmlns:a16="http://schemas.microsoft.com/office/drawing/2014/main" id="{FBC3322C-1F56-2A40-882F-2ECE16CEB728}"/>
                </a:ext>
              </a:extLst>
            </p:cNvPr>
            <p:cNvSpPr/>
            <p:nvPr/>
          </p:nvSpPr>
          <p:spPr>
            <a:xfrm>
              <a:off x="734437" y="5354327"/>
              <a:ext cx="249963" cy="1733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3" name="Rounded Rectangle 302">
              <a:extLst>
                <a:ext uri="{FF2B5EF4-FFF2-40B4-BE49-F238E27FC236}">
                  <a16:creationId xmlns:a16="http://schemas.microsoft.com/office/drawing/2014/main" id="{321BF9AE-A492-A84F-8290-E18A38D538B0}"/>
                </a:ext>
              </a:extLst>
            </p:cNvPr>
            <p:cNvSpPr/>
            <p:nvPr/>
          </p:nvSpPr>
          <p:spPr>
            <a:xfrm>
              <a:off x="7164254" y="6099436"/>
              <a:ext cx="402568" cy="173381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CE729C07-ACC7-DD4A-8CC1-5AAFF23A52F0}"/>
                </a:ext>
              </a:extLst>
            </p:cNvPr>
            <p:cNvSpPr/>
            <p:nvPr/>
          </p:nvSpPr>
          <p:spPr>
            <a:xfrm>
              <a:off x="8462270" y="6424808"/>
              <a:ext cx="1681626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FB96DD04-4086-A84A-961E-335F78616553}"/>
                </a:ext>
              </a:extLst>
            </p:cNvPr>
            <p:cNvSpPr/>
            <p:nvPr/>
          </p:nvSpPr>
          <p:spPr>
            <a:xfrm>
              <a:off x="7115303" y="6431506"/>
              <a:ext cx="402568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1289E3AA-6CA5-4148-A4AD-1851E5F53A45}"/>
                </a:ext>
              </a:extLst>
            </p:cNvPr>
            <p:cNvSpPr/>
            <p:nvPr/>
          </p:nvSpPr>
          <p:spPr>
            <a:xfrm>
              <a:off x="7725006" y="5673115"/>
              <a:ext cx="1849794" cy="173381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1143BF10-CB00-3C4C-811D-1991984FD68D}"/>
                </a:ext>
              </a:extLst>
            </p:cNvPr>
            <p:cNvSpPr/>
            <p:nvPr/>
          </p:nvSpPr>
          <p:spPr>
            <a:xfrm>
              <a:off x="7792743" y="6424808"/>
              <a:ext cx="402568" cy="173381"/>
            </a:xfrm>
            <a:prstGeom prst="roundRect">
              <a:avLst/>
            </a:prstGeom>
            <a:solidFill>
              <a:srgbClr val="942093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A74FC714-D0E9-9248-B7F1-616352734476}"/>
                </a:ext>
              </a:extLst>
            </p:cNvPr>
            <p:cNvSpPr/>
            <p:nvPr/>
          </p:nvSpPr>
          <p:spPr>
            <a:xfrm>
              <a:off x="9817080" y="5670608"/>
              <a:ext cx="402568" cy="173381"/>
            </a:xfrm>
            <a:prstGeom prst="roundRect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766B1B0B-0EAE-C342-86CB-53A3E0C3BE10}"/>
                </a:ext>
              </a:extLst>
            </p:cNvPr>
            <p:cNvCxnSpPr>
              <a:cxnSpLocks/>
              <a:endCxn id="300" idx="1"/>
            </p:cNvCxnSpPr>
            <p:nvPr/>
          </p:nvCxnSpPr>
          <p:spPr>
            <a:xfrm flipV="1">
              <a:off x="280618" y="5757299"/>
              <a:ext cx="20128" cy="1066099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5DCC61C9-AC18-4244-A379-4161A3862169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 flipV="1">
              <a:off x="280618" y="6514370"/>
              <a:ext cx="148955" cy="3090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5ED13BB3-6DD7-824A-8AEB-BFEC81C56647}"/>
                </a:ext>
              </a:extLst>
            </p:cNvPr>
            <p:cNvCxnSpPr>
              <a:cxnSpLocks/>
              <a:stCxn id="300" idx="3"/>
              <a:endCxn id="301" idx="1"/>
            </p:cNvCxnSpPr>
            <p:nvPr/>
          </p:nvCxnSpPr>
          <p:spPr>
            <a:xfrm>
              <a:off x="703314" y="5757299"/>
              <a:ext cx="210805" cy="0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18588C1E-AFF1-7742-9CBC-0C63B892DB33}"/>
                </a:ext>
              </a:extLst>
            </p:cNvPr>
            <p:cNvCxnSpPr>
              <a:cxnSpLocks/>
              <a:stCxn id="301" idx="3"/>
              <a:endCxn id="297" idx="1"/>
            </p:cNvCxnSpPr>
            <p:nvPr/>
          </p:nvCxnSpPr>
          <p:spPr>
            <a:xfrm>
              <a:off x="1316687" y="5757299"/>
              <a:ext cx="313780" cy="1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ECBD6D4C-66A7-AA48-8D6C-9B642E10CBBB}"/>
                </a:ext>
              </a:extLst>
            </p:cNvPr>
            <p:cNvCxnSpPr>
              <a:cxnSpLocks/>
              <a:stCxn id="296" idx="3"/>
              <a:endCxn id="298" idx="1"/>
            </p:cNvCxnSpPr>
            <p:nvPr/>
          </p:nvCxnSpPr>
          <p:spPr>
            <a:xfrm flipV="1">
              <a:off x="3408678" y="6514369"/>
              <a:ext cx="452649" cy="1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849A4854-4BDB-5044-B11C-07CB018503F4}"/>
                </a:ext>
              </a:extLst>
            </p:cNvPr>
            <p:cNvCxnSpPr>
              <a:cxnSpLocks/>
              <a:stCxn id="297" idx="3"/>
              <a:endCxn id="299" idx="1"/>
            </p:cNvCxnSpPr>
            <p:nvPr/>
          </p:nvCxnSpPr>
          <p:spPr>
            <a:xfrm>
              <a:off x="4092522" y="5757300"/>
              <a:ext cx="447700" cy="0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8569679F-8E7C-954A-AFE1-2B966D6C72FC}"/>
                </a:ext>
              </a:extLst>
            </p:cNvPr>
            <p:cNvCxnSpPr>
              <a:cxnSpLocks/>
              <a:stCxn id="307" idx="3"/>
              <a:endCxn id="304" idx="1"/>
            </p:cNvCxnSpPr>
            <p:nvPr/>
          </p:nvCxnSpPr>
          <p:spPr>
            <a:xfrm>
              <a:off x="8195311" y="6511499"/>
              <a:ext cx="266959" cy="0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FB6CCCB-F48F-2442-B9D2-91B576BEB75E}"/>
                </a:ext>
              </a:extLst>
            </p:cNvPr>
            <p:cNvCxnSpPr>
              <a:cxnSpLocks/>
              <a:stCxn id="306" idx="3"/>
              <a:endCxn id="308" idx="1"/>
            </p:cNvCxnSpPr>
            <p:nvPr/>
          </p:nvCxnSpPr>
          <p:spPr>
            <a:xfrm flipV="1">
              <a:off x="9574800" y="5757299"/>
              <a:ext cx="242280" cy="2507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270297E7-3AA9-3A4B-A8F7-74CE8CDA9C5D}"/>
                </a:ext>
              </a:extLst>
            </p:cNvPr>
            <p:cNvCxnSpPr>
              <a:cxnSpLocks/>
              <a:stCxn id="308" idx="3"/>
            </p:cNvCxnSpPr>
            <p:nvPr/>
          </p:nvCxnSpPr>
          <p:spPr>
            <a:xfrm>
              <a:off x="10219648" y="5757299"/>
              <a:ext cx="214531" cy="1050799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30C3BB1C-98D6-BD42-85AF-72CC07FD52E5}"/>
                </a:ext>
              </a:extLst>
            </p:cNvPr>
            <p:cNvCxnSpPr>
              <a:cxnSpLocks/>
              <a:stCxn id="304" idx="3"/>
            </p:cNvCxnSpPr>
            <p:nvPr/>
          </p:nvCxnSpPr>
          <p:spPr>
            <a:xfrm>
              <a:off x="10143896" y="6511499"/>
              <a:ext cx="290283" cy="296599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5E384382-6031-9F4F-8376-E6009970A38E}"/>
                </a:ext>
              </a:extLst>
            </p:cNvPr>
            <p:cNvCxnSpPr>
              <a:cxnSpLocks/>
              <a:stCxn id="298" idx="3"/>
              <a:endCxn id="305" idx="1"/>
            </p:cNvCxnSpPr>
            <p:nvPr/>
          </p:nvCxnSpPr>
          <p:spPr>
            <a:xfrm>
              <a:off x="6840432" y="6514369"/>
              <a:ext cx="274871" cy="3828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7C89AA92-445F-0C40-9605-29FCB84A08E5}"/>
                </a:ext>
              </a:extLst>
            </p:cNvPr>
            <p:cNvCxnSpPr>
              <a:cxnSpLocks/>
              <a:stCxn id="303" idx="3"/>
              <a:endCxn id="306" idx="1"/>
            </p:cNvCxnSpPr>
            <p:nvPr/>
          </p:nvCxnSpPr>
          <p:spPr>
            <a:xfrm flipV="1">
              <a:off x="7566822" y="5759806"/>
              <a:ext cx="158184" cy="426321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2D0256D5-99E7-B842-B9A1-62FEF781A25F}"/>
                </a:ext>
              </a:extLst>
            </p:cNvPr>
            <p:cNvCxnSpPr>
              <a:cxnSpLocks/>
              <a:stCxn id="305" idx="3"/>
              <a:endCxn id="307" idx="1"/>
            </p:cNvCxnSpPr>
            <p:nvPr/>
          </p:nvCxnSpPr>
          <p:spPr>
            <a:xfrm flipV="1">
              <a:off x="7517871" y="6511499"/>
              <a:ext cx="274872" cy="6698"/>
            </a:xfrm>
            <a:prstGeom prst="straightConnector1">
              <a:avLst/>
            </a:prstGeom>
            <a:solidFill>
              <a:srgbClr val="942093"/>
            </a:solidFill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1D412A60-2279-7B43-9BFB-25FAE1DB2FAD}"/>
                </a:ext>
              </a:extLst>
            </p:cNvPr>
            <p:cNvCxnSpPr>
              <a:cxnSpLocks/>
              <a:endCxn id="303" idx="1"/>
            </p:cNvCxnSpPr>
            <p:nvPr/>
          </p:nvCxnSpPr>
          <p:spPr>
            <a:xfrm>
              <a:off x="6906780" y="5760861"/>
              <a:ext cx="257474" cy="425266"/>
            </a:xfrm>
            <a:prstGeom prst="straightConnector1">
              <a:avLst/>
            </a:prstGeom>
            <a:solidFill>
              <a:srgbClr val="9437FF"/>
            </a:solidFill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002F44C-1DA1-F44E-AC59-E418FA96E2F2}"/>
                </a:ext>
              </a:extLst>
            </p:cNvPr>
            <p:cNvSpPr txBox="1"/>
            <p:nvPr/>
          </p:nvSpPr>
          <p:spPr>
            <a:xfrm>
              <a:off x="-56887" y="6727306"/>
              <a:ext cx="630372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Start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A6C41C6-2448-4C45-8368-D31ADE8A7BEE}"/>
                </a:ext>
              </a:extLst>
            </p:cNvPr>
            <p:cNvSpPr txBox="1"/>
            <p:nvPr/>
          </p:nvSpPr>
          <p:spPr>
            <a:xfrm>
              <a:off x="10148631" y="6749715"/>
              <a:ext cx="561977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75" dirty="0"/>
                <a:t>End</a:t>
              </a:r>
            </a:p>
          </p:txBody>
        </p:sp>
      </p:grpSp>
      <p:sp>
        <p:nvSpPr>
          <p:cNvPr id="253" name="Right Arrow 252">
            <a:extLst>
              <a:ext uri="{FF2B5EF4-FFF2-40B4-BE49-F238E27FC236}">
                <a16:creationId xmlns:a16="http://schemas.microsoft.com/office/drawing/2014/main" id="{AC29131A-8729-AF4F-BF10-CD3BC6A9AF22}"/>
              </a:ext>
            </a:extLst>
          </p:cNvPr>
          <p:cNvSpPr/>
          <p:nvPr/>
        </p:nvSpPr>
        <p:spPr>
          <a:xfrm rot="5400000">
            <a:off x="3003507" y="5084163"/>
            <a:ext cx="277752" cy="2296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2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62DA62-6FC3-2043-898D-76D770DFB0B5}"/>
              </a:ext>
            </a:extLst>
          </p:cNvPr>
          <p:cNvGrpSpPr/>
          <p:nvPr/>
        </p:nvGrpSpPr>
        <p:grpSpPr>
          <a:xfrm>
            <a:off x="174453" y="156377"/>
            <a:ext cx="6504177" cy="4835286"/>
            <a:chOff x="265433" y="822272"/>
            <a:chExt cx="6504177" cy="4835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78DEBE-A535-294F-BF02-CD3D0044FACA}"/>
                </a:ext>
              </a:extLst>
            </p:cNvPr>
            <p:cNvGrpSpPr/>
            <p:nvPr/>
          </p:nvGrpSpPr>
          <p:grpSpPr>
            <a:xfrm>
              <a:off x="269671" y="4981425"/>
              <a:ext cx="5695683" cy="570151"/>
              <a:chOff x="185568" y="1877274"/>
              <a:chExt cx="5695683" cy="570151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7A57934-2F2E-2F44-B7D3-F3DEF408CBFC}"/>
                  </a:ext>
                </a:extLst>
              </p:cNvPr>
              <p:cNvSpPr/>
              <p:nvPr/>
            </p:nvSpPr>
            <p:spPr>
              <a:xfrm>
                <a:off x="185568" y="2391089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A1D3AF1B-2F59-A444-93AD-B2E4841A76CD}"/>
                  </a:ext>
                </a:extLst>
              </p:cNvPr>
              <p:cNvSpPr/>
              <p:nvPr/>
            </p:nvSpPr>
            <p:spPr>
              <a:xfrm>
                <a:off x="2561502" y="1877274"/>
                <a:ext cx="1331189" cy="9752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/>
              </a:p>
            </p:txBody>
          </p: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61902AEA-467A-AA42-BBDB-2A1C3D4DF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8476" y="1927808"/>
                <a:ext cx="0" cy="456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DDDE84BD-6D24-CA48-B98A-CAA23C2D9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4431" y="1929360"/>
                <a:ext cx="0" cy="456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A9CBDD0D-5581-9843-BDDD-557B958CF82C}"/>
                </a:ext>
              </a:extLst>
            </p:cNvPr>
            <p:cNvSpPr/>
            <p:nvPr/>
          </p:nvSpPr>
          <p:spPr>
            <a:xfrm rot="5400000">
              <a:off x="3093447" y="4656224"/>
              <a:ext cx="277752" cy="2296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4FF15-9A4E-CA49-8E7A-C9F002D7A1D4}"/>
                </a:ext>
              </a:extLst>
            </p:cNvPr>
            <p:cNvSpPr txBox="1"/>
            <p:nvPr/>
          </p:nvSpPr>
          <p:spPr>
            <a:xfrm>
              <a:off x="3639291" y="47320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DF9BCB-EC0A-794D-85B4-42248C456FF7}"/>
                </a:ext>
              </a:extLst>
            </p:cNvPr>
            <p:cNvSpPr txBox="1"/>
            <p:nvPr/>
          </p:nvSpPr>
          <p:spPr>
            <a:xfrm>
              <a:off x="3347133" y="4622486"/>
              <a:ext cx="1071127" cy="248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1-to-1 alignment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B5183CD-B364-EC49-B048-82A8D494ECB5}"/>
                </a:ext>
              </a:extLst>
            </p:cNvPr>
            <p:cNvSpPr txBox="1"/>
            <p:nvPr/>
          </p:nvSpPr>
          <p:spPr>
            <a:xfrm>
              <a:off x="6004428" y="5409477"/>
              <a:ext cx="720069" cy="248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Reference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EED0E-E9B3-A148-B882-0C75F3402438}"/>
                </a:ext>
              </a:extLst>
            </p:cNvPr>
            <p:cNvGrpSpPr/>
            <p:nvPr/>
          </p:nvGrpSpPr>
          <p:grpSpPr>
            <a:xfrm>
              <a:off x="265433" y="822272"/>
              <a:ext cx="6502347" cy="722880"/>
              <a:chOff x="185567" y="480062"/>
              <a:chExt cx="6502347" cy="72288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7BECABD6-3311-1F44-9243-7995F636CFD6}"/>
                  </a:ext>
                </a:extLst>
              </p:cNvPr>
              <p:cNvSpPr/>
              <p:nvPr/>
            </p:nvSpPr>
            <p:spPr>
              <a:xfrm>
                <a:off x="185567" y="1050734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58" name="Rounded Rectangle 257">
                <a:extLst>
                  <a:ext uri="{FF2B5EF4-FFF2-40B4-BE49-F238E27FC236}">
                    <a16:creationId xmlns:a16="http://schemas.microsoft.com/office/drawing/2014/main" id="{003CF5DB-099A-FD4A-8CD9-E3CA92CD7945}"/>
                  </a:ext>
                </a:extLst>
              </p:cNvPr>
              <p:cNvSpPr/>
              <p:nvPr/>
            </p:nvSpPr>
            <p:spPr>
              <a:xfrm>
                <a:off x="2563279" y="779153"/>
                <a:ext cx="1331189" cy="9752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81D9470-CF44-904C-ACBE-B26CC1FC3752}"/>
                  </a:ext>
                </a:extLst>
              </p:cNvPr>
              <p:cNvSpPr/>
              <p:nvPr/>
            </p:nvSpPr>
            <p:spPr>
              <a:xfrm>
                <a:off x="185567" y="575935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F2E1F6C-4A17-114D-8636-9AFF0FE612D8}"/>
                  </a:ext>
                </a:extLst>
              </p:cNvPr>
              <p:cNvSpPr txBox="1"/>
              <p:nvPr/>
            </p:nvSpPr>
            <p:spPr>
              <a:xfrm>
                <a:off x="5924563" y="954861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1</a:t>
                </a:r>
                <a:endParaRPr lang="en-GB" sz="1012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086D2FF0-30A1-C44B-ADFA-79EDB3DCDF6C}"/>
                  </a:ext>
                </a:extLst>
              </p:cNvPr>
              <p:cNvSpPr txBox="1"/>
              <p:nvPr/>
            </p:nvSpPr>
            <p:spPr>
              <a:xfrm>
                <a:off x="5924562" y="480062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2</a:t>
                </a:r>
                <a:endParaRPr lang="en-GB" sz="1012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DA5BD63-8617-CE4C-9850-F7945D9441AE}"/>
                  </a:ext>
                </a:extLst>
              </p:cNvPr>
              <p:cNvSpPr txBox="1"/>
              <p:nvPr/>
            </p:nvSpPr>
            <p:spPr>
              <a:xfrm>
                <a:off x="3962871" y="703875"/>
                <a:ext cx="989373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Draft sequence</a:t>
                </a:r>
              </a:p>
            </p:txBody>
          </p:sp>
        </p:grp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97DEC515-26D0-5F4C-952A-52878ADFCABB}"/>
                </a:ext>
              </a:extLst>
            </p:cNvPr>
            <p:cNvSpPr/>
            <p:nvPr/>
          </p:nvSpPr>
          <p:spPr>
            <a:xfrm rot="5400000">
              <a:off x="3144885" y="1576578"/>
              <a:ext cx="277752" cy="2296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3122E55-5EFC-4641-B681-C93E58D26498}"/>
                </a:ext>
              </a:extLst>
            </p:cNvPr>
            <p:cNvSpPr txBox="1"/>
            <p:nvPr/>
          </p:nvSpPr>
          <p:spPr>
            <a:xfrm>
              <a:off x="3398571" y="1542840"/>
              <a:ext cx="1018227" cy="248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Local alignment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B53E9B-875A-B443-B099-366F49F35A46}"/>
                </a:ext>
              </a:extLst>
            </p:cNvPr>
            <p:cNvGrpSpPr/>
            <p:nvPr/>
          </p:nvGrpSpPr>
          <p:grpSpPr>
            <a:xfrm>
              <a:off x="267263" y="1771765"/>
              <a:ext cx="6502347" cy="1295374"/>
              <a:chOff x="185567" y="2022759"/>
              <a:chExt cx="6502347" cy="129537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07D19B-A2EB-314A-BBF7-29E8EDBA76CF}"/>
                  </a:ext>
                </a:extLst>
              </p:cNvPr>
              <p:cNvSpPr/>
              <p:nvPr/>
            </p:nvSpPr>
            <p:spPr>
              <a:xfrm>
                <a:off x="2563279" y="2698954"/>
                <a:ext cx="311238" cy="4572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E91F26B-695D-9C4A-912E-7B236CA9A428}"/>
                  </a:ext>
                </a:extLst>
              </p:cNvPr>
              <p:cNvSpPr/>
              <p:nvPr/>
            </p:nvSpPr>
            <p:spPr>
              <a:xfrm>
                <a:off x="2910268" y="2698953"/>
                <a:ext cx="311238" cy="4572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7BEA5CF8-8501-4346-8FB4-167F61F587DC}"/>
                  </a:ext>
                </a:extLst>
              </p:cNvPr>
              <p:cNvSpPr/>
              <p:nvPr/>
            </p:nvSpPr>
            <p:spPr>
              <a:xfrm>
                <a:off x="3256706" y="2698953"/>
                <a:ext cx="108561" cy="4572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249FECB0-2E43-AE45-8830-4E40E5CCC1AB}"/>
                  </a:ext>
                </a:extLst>
              </p:cNvPr>
              <p:cNvSpPr/>
              <p:nvPr/>
            </p:nvSpPr>
            <p:spPr>
              <a:xfrm>
                <a:off x="3396785" y="2702780"/>
                <a:ext cx="485165" cy="4572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2A68937-247F-CC4A-8A6F-8129AD4A9B02}"/>
                  </a:ext>
                </a:extLst>
              </p:cNvPr>
              <p:cNvSpPr txBox="1"/>
              <p:nvPr/>
            </p:nvSpPr>
            <p:spPr>
              <a:xfrm>
                <a:off x="5924563" y="3070052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1</a:t>
                </a:r>
                <a:endParaRPr lang="en-GB" sz="1012" dirty="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EFFA887-2BA2-E848-AB99-11DD865BCEF5}"/>
                  </a:ext>
                </a:extLst>
              </p:cNvPr>
              <p:cNvSpPr txBox="1"/>
              <p:nvPr/>
            </p:nvSpPr>
            <p:spPr>
              <a:xfrm>
                <a:off x="5924562" y="2022759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2</a:t>
                </a:r>
                <a:endParaRPr lang="en-GB" sz="1012" dirty="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59098EAD-8D13-A14C-A8E4-56C69382EE93}"/>
                  </a:ext>
                </a:extLst>
              </p:cNvPr>
              <p:cNvSpPr txBox="1"/>
              <p:nvPr/>
            </p:nvSpPr>
            <p:spPr>
              <a:xfrm>
                <a:off x="3962871" y="2532819"/>
                <a:ext cx="989373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Draft sequence</a:t>
                </a:r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F050EC3-0495-DC4F-9A1D-3334A7D054B7}"/>
                  </a:ext>
                </a:extLst>
              </p:cNvPr>
              <p:cNvSpPr/>
              <p:nvPr/>
            </p:nvSpPr>
            <p:spPr>
              <a:xfrm>
                <a:off x="1436403" y="2706502"/>
                <a:ext cx="1582426" cy="460302"/>
              </a:xfrm>
              <a:prstGeom prst="parallelogram">
                <a:avLst>
                  <a:gd name="adj" fmla="val 306313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CAEDB1ED-C99D-404D-BDAC-DDB7381E5C96}"/>
                  </a:ext>
                </a:extLst>
              </p:cNvPr>
              <p:cNvSpPr/>
              <p:nvPr/>
            </p:nvSpPr>
            <p:spPr>
              <a:xfrm>
                <a:off x="693471" y="2698954"/>
                <a:ext cx="2639365" cy="457299"/>
              </a:xfrm>
              <a:prstGeom prst="parallelogram">
                <a:avLst>
                  <a:gd name="adj" fmla="val 566659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BCCC361-59F5-B04F-B152-FCAB17DF37E0}"/>
                  </a:ext>
                </a:extLst>
              </p:cNvPr>
              <p:cNvSpPr/>
              <p:nvPr/>
            </p:nvSpPr>
            <p:spPr>
              <a:xfrm flipH="1">
                <a:off x="3567944" y="2709498"/>
                <a:ext cx="2281871" cy="457299"/>
              </a:xfrm>
              <a:prstGeom prst="parallelogram">
                <a:avLst>
                  <a:gd name="adj" fmla="val 478859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69EAE3CE-171D-BB45-9ED4-A624B1BA27CA}"/>
                  </a:ext>
                </a:extLst>
              </p:cNvPr>
              <p:cNvSpPr/>
              <p:nvPr/>
            </p:nvSpPr>
            <p:spPr>
              <a:xfrm flipV="1">
                <a:off x="1403092" y="2182515"/>
                <a:ext cx="1413753" cy="420231"/>
              </a:xfrm>
              <a:prstGeom prst="parallelogram">
                <a:avLst>
                  <a:gd name="adj" fmla="val 306313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B35599D5-A2E5-B44F-8B59-3CC7796D8365}"/>
                  </a:ext>
                </a:extLst>
              </p:cNvPr>
              <p:cNvSpPr/>
              <p:nvPr/>
            </p:nvSpPr>
            <p:spPr>
              <a:xfrm flipV="1">
                <a:off x="914401" y="2180319"/>
                <a:ext cx="2990798" cy="415032"/>
              </a:xfrm>
              <a:prstGeom prst="parallelogram">
                <a:avLst>
                  <a:gd name="adj" fmla="val 676080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340DDDE7-ABAE-DA47-8816-F88E7306734B}"/>
                  </a:ext>
                </a:extLst>
              </p:cNvPr>
              <p:cNvSpPr/>
              <p:nvPr/>
            </p:nvSpPr>
            <p:spPr>
              <a:xfrm flipH="1" flipV="1">
                <a:off x="2874517" y="2179738"/>
                <a:ext cx="2753032" cy="415032"/>
              </a:xfrm>
              <a:prstGeom prst="parallelogram">
                <a:avLst>
                  <a:gd name="adj" fmla="val 644107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ounded Rectangle 267">
                <a:extLst>
                  <a:ext uri="{FF2B5EF4-FFF2-40B4-BE49-F238E27FC236}">
                    <a16:creationId xmlns:a16="http://schemas.microsoft.com/office/drawing/2014/main" id="{854E0996-22B0-524B-838F-484C347B363E}"/>
                  </a:ext>
                </a:extLst>
              </p:cNvPr>
              <p:cNvSpPr/>
              <p:nvPr/>
            </p:nvSpPr>
            <p:spPr>
              <a:xfrm>
                <a:off x="2563279" y="2608097"/>
                <a:ext cx="1331189" cy="9752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825CB68-5312-4C4E-91D1-28ED105D04B5}"/>
                  </a:ext>
                </a:extLst>
              </p:cNvPr>
              <p:cNvSpPr/>
              <p:nvPr/>
            </p:nvSpPr>
            <p:spPr>
              <a:xfrm>
                <a:off x="185567" y="2190191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40D5E8E-33F3-9B4A-951E-5532894F4E72}"/>
                  </a:ext>
                </a:extLst>
              </p:cNvPr>
              <p:cNvSpPr/>
              <p:nvPr/>
            </p:nvSpPr>
            <p:spPr>
              <a:xfrm>
                <a:off x="185567" y="3102317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26D027-1493-9442-819C-8B211DB58571}"/>
                </a:ext>
              </a:extLst>
            </p:cNvPr>
            <p:cNvGrpSpPr/>
            <p:nvPr/>
          </p:nvGrpSpPr>
          <p:grpSpPr>
            <a:xfrm>
              <a:off x="265433" y="3349047"/>
              <a:ext cx="6502347" cy="1295374"/>
              <a:chOff x="181770" y="3174960"/>
              <a:chExt cx="6502347" cy="1295374"/>
            </a:xfrm>
          </p:grpSpPr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3700B44B-6A4C-A94D-A1CD-1316A08E49EB}"/>
                  </a:ext>
                </a:extLst>
              </p:cNvPr>
              <p:cNvSpPr/>
              <p:nvPr/>
            </p:nvSpPr>
            <p:spPr>
              <a:xfrm>
                <a:off x="1432606" y="3858703"/>
                <a:ext cx="1582426" cy="460302"/>
              </a:xfrm>
              <a:prstGeom prst="parallelogram">
                <a:avLst>
                  <a:gd name="adj" fmla="val 306313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3E3EF3A8-7D4C-EF47-9325-33C57C13A85B}"/>
                  </a:ext>
                </a:extLst>
              </p:cNvPr>
              <p:cNvSpPr/>
              <p:nvPr/>
            </p:nvSpPr>
            <p:spPr>
              <a:xfrm>
                <a:off x="689674" y="3851155"/>
                <a:ext cx="2639365" cy="457299"/>
              </a:xfrm>
              <a:prstGeom prst="parallelogram">
                <a:avLst>
                  <a:gd name="adj" fmla="val 566659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B620BFD5-8C58-A04D-A717-CD0868F3CF1B}"/>
                  </a:ext>
                </a:extLst>
              </p:cNvPr>
              <p:cNvSpPr/>
              <p:nvPr/>
            </p:nvSpPr>
            <p:spPr>
              <a:xfrm flipH="1">
                <a:off x="3564147" y="3861699"/>
                <a:ext cx="2281871" cy="457299"/>
              </a:xfrm>
              <a:prstGeom prst="parallelogram">
                <a:avLst>
                  <a:gd name="adj" fmla="val 478859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805F72C-FA1A-5E4B-9C10-861141654722}"/>
                  </a:ext>
                </a:extLst>
              </p:cNvPr>
              <p:cNvSpPr/>
              <p:nvPr/>
            </p:nvSpPr>
            <p:spPr>
              <a:xfrm>
                <a:off x="181770" y="4262469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666550D-C8FC-C34B-B5ED-2187B651073F}"/>
                  </a:ext>
                </a:extLst>
              </p:cNvPr>
              <p:cNvSpPr txBox="1"/>
              <p:nvPr/>
            </p:nvSpPr>
            <p:spPr>
              <a:xfrm>
                <a:off x="5920766" y="4222253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1</a:t>
                </a:r>
                <a:endParaRPr lang="en-GB" sz="1012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B7DD196-895A-564D-A23B-D9B19DD73DEE}"/>
                  </a:ext>
                </a:extLst>
              </p:cNvPr>
              <p:cNvSpPr txBox="1"/>
              <p:nvPr/>
            </p:nvSpPr>
            <p:spPr>
              <a:xfrm>
                <a:off x="5920765" y="3174960"/>
                <a:ext cx="763351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Reference</a:t>
                </a:r>
                <a:r>
                  <a:rPr lang="en-GB" sz="1012" baseline="-25000" dirty="0"/>
                  <a:t>2</a:t>
                </a:r>
                <a:endParaRPr lang="en-GB" sz="1012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85E1110-F46F-1847-A770-5702EE792D31}"/>
                  </a:ext>
                </a:extLst>
              </p:cNvPr>
              <p:cNvSpPr txBox="1"/>
              <p:nvPr/>
            </p:nvSpPr>
            <p:spPr>
              <a:xfrm>
                <a:off x="3959074" y="3685020"/>
                <a:ext cx="989373" cy="2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12" dirty="0"/>
                  <a:t>Draft sequence</a:t>
                </a:r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34ED5304-3EE6-7348-A46A-FCD43D6F0731}"/>
                  </a:ext>
                </a:extLst>
              </p:cNvPr>
              <p:cNvSpPr/>
              <p:nvPr/>
            </p:nvSpPr>
            <p:spPr>
              <a:xfrm flipV="1">
                <a:off x="1399295" y="3334716"/>
                <a:ext cx="1413753" cy="420231"/>
              </a:xfrm>
              <a:prstGeom prst="parallelogram">
                <a:avLst>
                  <a:gd name="adj" fmla="val 306313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Parallelogram 318">
                <a:extLst>
                  <a:ext uri="{FF2B5EF4-FFF2-40B4-BE49-F238E27FC236}">
                    <a16:creationId xmlns:a16="http://schemas.microsoft.com/office/drawing/2014/main" id="{D9FFB0FA-19A2-E44B-9277-97712E8CE8E9}"/>
                  </a:ext>
                </a:extLst>
              </p:cNvPr>
              <p:cNvSpPr/>
              <p:nvPr/>
            </p:nvSpPr>
            <p:spPr>
              <a:xfrm flipV="1">
                <a:off x="910604" y="3332520"/>
                <a:ext cx="2990798" cy="415032"/>
              </a:xfrm>
              <a:prstGeom prst="parallelogram">
                <a:avLst>
                  <a:gd name="adj" fmla="val 676080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0F1ACE5D-11B8-8147-86C3-B4A17D75F632}"/>
                  </a:ext>
                </a:extLst>
              </p:cNvPr>
              <p:cNvSpPr/>
              <p:nvPr/>
            </p:nvSpPr>
            <p:spPr>
              <a:xfrm flipH="1" flipV="1">
                <a:off x="2870720" y="3331939"/>
                <a:ext cx="2753032" cy="415032"/>
              </a:xfrm>
              <a:prstGeom prst="parallelogram">
                <a:avLst>
                  <a:gd name="adj" fmla="val 644107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875211F4-AE83-AB41-B41B-64DEF0F72ABE}"/>
                  </a:ext>
                </a:extLst>
              </p:cNvPr>
              <p:cNvSpPr/>
              <p:nvPr/>
            </p:nvSpPr>
            <p:spPr>
              <a:xfrm>
                <a:off x="2559482" y="3851155"/>
                <a:ext cx="311238" cy="45729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333630E-CCAB-A643-AAAE-6382EBFAE580}"/>
                  </a:ext>
                </a:extLst>
              </p:cNvPr>
              <p:cNvSpPr/>
              <p:nvPr/>
            </p:nvSpPr>
            <p:spPr>
              <a:xfrm>
                <a:off x="2906471" y="3851154"/>
                <a:ext cx="311238" cy="45729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12FFFC1F-25C7-FC46-A3C1-83F8C72D4451}"/>
                  </a:ext>
                </a:extLst>
              </p:cNvPr>
              <p:cNvSpPr/>
              <p:nvPr/>
            </p:nvSpPr>
            <p:spPr>
              <a:xfrm>
                <a:off x="3252909" y="3851154"/>
                <a:ext cx="108561" cy="45729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70CA98F-2E56-5446-8B08-7B9E6077C173}"/>
                  </a:ext>
                </a:extLst>
              </p:cNvPr>
              <p:cNvSpPr/>
              <p:nvPr/>
            </p:nvSpPr>
            <p:spPr>
              <a:xfrm>
                <a:off x="3392988" y="3854981"/>
                <a:ext cx="485165" cy="45729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ounded Rectangle 325">
                <a:extLst>
                  <a:ext uri="{FF2B5EF4-FFF2-40B4-BE49-F238E27FC236}">
                    <a16:creationId xmlns:a16="http://schemas.microsoft.com/office/drawing/2014/main" id="{7A17D30F-3779-B84F-A6BB-433D89248DBE}"/>
                  </a:ext>
                </a:extLst>
              </p:cNvPr>
              <p:cNvSpPr/>
              <p:nvPr/>
            </p:nvSpPr>
            <p:spPr>
              <a:xfrm>
                <a:off x="2559482" y="3760298"/>
                <a:ext cx="1331189" cy="9752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D37F80A-AAF7-1549-9611-4BBA53103370}"/>
                  </a:ext>
                </a:extLst>
              </p:cNvPr>
              <p:cNvSpPr/>
              <p:nvPr/>
            </p:nvSpPr>
            <p:spPr>
              <a:xfrm>
                <a:off x="181770" y="3318539"/>
                <a:ext cx="5695683" cy="56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 dirty="0"/>
              </a:p>
            </p:txBody>
          </p:sp>
        </p:grpSp>
        <p:sp>
          <p:nvSpPr>
            <p:cNvPr id="328" name="Right Arrow 327">
              <a:extLst>
                <a:ext uri="{FF2B5EF4-FFF2-40B4-BE49-F238E27FC236}">
                  <a16:creationId xmlns:a16="http://schemas.microsoft.com/office/drawing/2014/main" id="{85D61299-0095-4041-AE32-53CFAB1194DD}"/>
                </a:ext>
              </a:extLst>
            </p:cNvPr>
            <p:cNvSpPr/>
            <p:nvPr/>
          </p:nvSpPr>
          <p:spPr>
            <a:xfrm rot="5400000">
              <a:off x="3144885" y="3080154"/>
              <a:ext cx="277752" cy="2296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533F007E-4417-E743-BC0E-0DAF91C0E216}"/>
                </a:ext>
              </a:extLst>
            </p:cNvPr>
            <p:cNvSpPr txBox="1"/>
            <p:nvPr/>
          </p:nvSpPr>
          <p:spPr>
            <a:xfrm>
              <a:off x="3398571" y="3046416"/>
              <a:ext cx="1481496" cy="248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12" dirty="0"/>
                <a:t>Best alignment selection</a:t>
              </a:r>
            </a:p>
          </p:txBody>
        </p: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id="{00A2408A-53A7-3E45-B6F8-205A8BB39155}"/>
              </a:ext>
            </a:extLst>
          </p:cNvPr>
          <p:cNvSpPr txBox="1"/>
          <p:nvPr/>
        </p:nvSpPr>
        <p:spPr>
          <a:xfrm>
            <a:off x="5806146" y="7952045"/>
            <a:ext cx="979755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First tiling path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2105AA2-B39A-2A4D-9A09-64A97D0DFCDF}"/>
              </a:ext>
            </a:extLst>
          </p:cNvPr>
          <p:cNvSpPr txBox="1"/>
          <p:nvPr/>
        </p:nvSpPr>
        <p:spPr>
          <a:xfrm>
            <a:off x="5801290" y="9367285"/>
            <a:ext cx="979755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First tiling path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C73B748-5B35-C34C-AD96-5DEADEE8E9B7}"/>
              </a:ext>
            </a:extLst>
          </p:cNvPr>
          <p:cNvSpPr txBox="1"/>
          <p:nvPr/>
        </p:nvSpPr>
        <p:spPr>
          <a:xfrm>
            <a:off x="5801290" y="8904731"/>
            <a:ext cx="1135247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2" dirty="0"/>
              <a:t>Second tiling path</a:t>
            </a:r>
          </a:p>
        </p:txBody>
      </p:sp>
    </p:spTree>
    <p:extLst>
      <p:ext uri="{BB962C8B-B14F-4D97-AF65-F5344CB8AC3E}">
        <p14:creationId xmlns:p14="http://schemas.microsoft.com/office/powerpoint/2010/main" val="8376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55</Words>
  <Application>Microsoft Macintosh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Minio</dc:creator>
  <cp:lastModifiedBy>Andrea Minio</cp:lastModifiedBy>
  <cp:revision>3</cp:revision>
  <dcterms:created xsi:type="dcterms:W3CDTF">2020-06-24T00:01:30Z</dcterms:created>
  <dcterms:modified xsi:type="dcterms:W3CDTF">2020-06-24T00:29:15Z</dcterms:modified>
</cp:coreProperties>
</file>