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3152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01"/>
  </p:normalViewPr>
  <p:slideViewPr>
    <p:cSldViewPr snapToGrid="0" showGuides="1">
      <p:cViewPr varScale="1">
        <p:scale>
          <a:sx n="108" d="100"/>
          <a:sy n="108" d="100"/>
        </p:scale>
        <p:origin x="2824" y="208"/>
      </p:cViewPr>
      <p:guideLst>
        <p:guide orient="horz" pos="2448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8F9-F087-7D4B-AD74-EEA35075F666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6438" y="1143000"/>
            <a:ext cx="2905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5CC5-5347-CD4B-A5FB-6C93DC0C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6438" y="1143000"/>
            <a:ext cx="2905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5CC5-5347-CD4B-A5FB-6C93DC0C9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272011"/>
            <a:ext cx="6217920" cy="27059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82310"/>
            <a:ext cx="5486400" cy="187653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5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13808"/>
            <a:ext cx="157734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13808"/>
            <a:ext cx="464058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1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1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937705"/>
            <a:ext cx="6309360" cy="323310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201393"/>
            <a:ext cx="6309360" cy="170021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069042"/>
            <a:ext cx="310896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5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13810"/>
            <a:ext cx="630936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905318"/>
            <a:ext cx="3094672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839085"/>
            <a:ext cx="309467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905318"/>
            <a:ext cx="3109913" cy="9337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839085"/>
            <a:ext cx="310991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19083"/>
            <a:ext cx="3703320" cy="552344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18160"/>
            <a:ext cx="2359342" cy="18135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19083"/>
            <a:ext cx="3703320" cy="552344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331720"/>
            <a:ext cx="2359342" cy="431980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13810"/>
            <a:ext cx="630936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069042"/>
            <a:ext cx="630936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08480-3FC8-7445-BFCC-17299281FBA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203865"/>
            <a:ext cx="246888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203865"/>
            <a:ext cx="16459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A37931C-4739-7395-43E6-70A389BA1D66}"/>
              </a:ext>
            </a:extLst>
          </p:cNvPr>
          <p:cNvSpPr txBox="1"/>
          <p:nvPr/>
        </p:nvSpPr>
        <p:spPr>
          <a:xfrm>
            <a:off x="2696095" y="-708929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84DBEA-9EC6-656D-5250-7E7D53DD2C45}"/>
              </a:ext>
            </a:extLst>
          </p:cNvPr>
          <p:cNvSpPr txBox="1"/>
          <p:nvPr/>
        </p:nvSpPr>
        <p:spPr>
          <a:xfrm>
            <a:off x="3953571" y="-708929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Legislative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DC9A4-ED79-ED0A-6918-8530679981C7}"/>
              </a:ext>
            </a:extLst>
          </p:cNvPr>
          <p:cNvSpPr txBox="1"/>
          <p:nvPr/>
        </p:nvSpPr>
        <p:spPr>
          <a:xfrm>
            <a:off x="5211049" y="-708929"/>
            <a:ext cx="151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Journalist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3EF39D-E6A3-A781-C256-0AD7566CF590}"/>
              </a:ext>
            </a:extLst>
          </p:cNvPr>
          <p:cNvSpPr txBox="1"/>
          <p:nvPr/>
        </p:nvSpPr>
        <p:spPr>
          <a:xfrm rot="16200000">
            <a:off x="-966745" y="1292200"/>
            <a:ext cx="221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total topics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5940B-7B12-D157-74B2-CB31E27FF3A6}"/>
              </a:ext>
            </a:extLst>
          </p:cNvPr>
          <p:cNvSpPr txBox="1"/>
          <p:nvPr/>
        </p:nvSpPr>
        <p:spPr>
          <a:xfrm>
            <a:off x="11401" y="2561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Human wildlife conflict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F54D0-5D03-730C-FC4F-E8EDF3E79A89}"/>
              </a:ext>
            </a:extLst>
          </p:cNvPr>
          <p:cNvSpPr txBox="1"/>
          <p:nvPr/>
        </p:nvSpPr>
        <p:spPr>
          <a:xfrm>
            <a:off x="3684593" y="2561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Laws and regulations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C89A50-6CEF-E1FA-F567-5995D3286580}"/>
              </a:ext>
            </a:extLst>
          </p:cNvPr>
          <p:cNvSpPr/>
          <p:nvPr/>
        </p:nvSpPr>
        <p:spPr>
          <a:xfrm>
            <a:off x="124315" y="2330544"/>
            <a:ext cx="338022" cy="1438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668B2-458F-4236-D9E8-84902CBF8DCF}"/>
              </a:ext>
            </a:extLst>
          </p:cNvPr>
          <p:cNvSpPr txBox="1"/>
          <p:nvPr/>
        </p:nvSpPr>
        <p:spPr>
          <a:xfrm>
            <a:off x="11401" y="3251281"/>
            <a:ext cx="2034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Recovery goals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B653E0-3E36-7517-2451-73AE1F12BA76}"/>
              </a:ext>
            </a:extLst>
          </p:cNvPr>
          <p:cNvSpPr txBox="1"/>
          <p:nvPr/>
        </p:nvSpPr>
        <p:spPr>
          <a:xfrm>
            <a:off x="3684593" y="3251281"/>
            <a:ext cx="22215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State of conservation science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1EBE305-471B-0649-8D11-E8D3A516D3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77" t="14418" b="16349"/>
          <a:stretch>
            <a:fillRect/>
          </a:stretch>
        </p:blipFill>
        <p:spPr>
          <a:xfrm>
            <a:off x="288099" y="264171"/>
            <a:ext cx="3268252" cy="244031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A776B77-4C1C-6E66-2C75-4948A64101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77" t="11793" b="16349"/>
          <a:stretch>
            <a:fillRect/>
          </a:stretch>
        </p:blipFill>
        <p:spPr>
          <a:xfrm>
            <a:off x="3958388" y="171675"/>
            <a:ext cx="3268252" cy="253281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948DFE-CDB0-EF9D-AC66-3710F19D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77" t="11793" b="18749"/>
          <a:stretch>
            <a:fillRect/>
          </a:stretch>
        </p:blipFill>
        <p:spPr>
          <a:xfrm>
            <a:off x="288099" y="3427289"/>
            <a:ext cx="3268252" cy="24482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03060E1-5D0C-9769-3BC0-A4A0EB51F3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277" t="11793" b="18749"/>
          <a:stretch>
            <a:fillRect/>
          </a:stretch>
        </p:blipFill>
        <p:spPr>
          <a:xfrm>
            <a:off x="3958388" y="3427288"/>
            <a:ext cx="3268252" cy="244821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56F9694-DA4F-F794-FCC9-3F502A189B60}"/>
              </a:ext>
            </a:extLst>
          </p:cNvPr>
          <p:cNvSpPr txBox="1"/>
          <p:nvPr/>
        </p:nvSpPr>
        <p:spPr>
          <a:xfrm>
            <a:off x="40416" y="6828004"/>
            <a:ext cx="6852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Before, &lt; 2007, predates major delisting attempts and is foundational grizzly recovery period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During I, 2007-2010, first delisting attempt and subsequent reinstatement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I, 2011-2016, post-reinstatement period leading up to the next delisting effort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During II, 2017-2018, second delisting cycle followed by another court reversal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Recent, 2019-2024, ongoing petitions, court rulings, and management discussions.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4B13D-2B9A-15E6-8DDD-DC6AD5D504F5}"/>
              </a:ext>
            </a:extLst>
          </p:cNvPr>
          <p:cNvSpPr txBox="1"/>
          <p:nvPr/>
        </p:nvSpPr>
        <p:spPr>
          <a:xfrm rot="16200000">
            <a:off x="-966746" y="4635746"/>
            <a:ext cx="221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total topics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C4E2EC-E758-188C-2CEA-C6EAF78899F1}"/>
              </a:ext>
            </a:extLst>
          </p:cNvPr>
          <p:cNvSpPr txBox="1"/>
          <p:nvPr/>
        </p:nvSpPr>
        <p:spPr>
          <a:xfrm rot="16200000">
            <a:off x="2706446" y="1292200"/>
            <a:ext cx="221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total topics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4342DB-86B3-32B3-249E-56D8F43C6CBB}"/>
              </a:ext>
            </a:extLst>
          </p:cNvPr>
          <p:cNvSpPr txBox="1"/>
          <p:nvPr/>
        </p:nvSpPr>
        <p:spPr>
          <a:xfrm rot="16200000">
            <a:off x="2706446" y="4635747"/>
            <a:ext cx="2217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Number of total topics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FFFA8F-1ECE-43E1-D710-B59C42B5EBC4}"/>
              </a:ext>
            </a:extLst>
          </p:cNvPr>
          <p:cNvSpPr txBox="1"/>
          <p:nvPr/>
        </p:nvSpPr>
        <p:spPr>
          <a:xfrm>
            <a:off x="4399814" y="6536348"/>
            <a:ext cx="2535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Expected                     Observed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86A3CF-0521-2525-E6E0-9615B724EA22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4068417" y="6667153"/>
            <a:ext cx="331397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E3DD6A-869E-F51A-D81D-A9B22F3D4F81}"/>
              </a:ext>
            </a:extLst>
          </p:cNvPr>
          <p:cNvCxnSpPr>
            <a:cxnSpLocks/>
          </p:cNvCxnSpPr>
          <p:nvPr/>
        </p:nvCxnSpPr>
        <p:spPr>
          <a:xfrm>
            <a:off x="5426815" y="6667153"/>
            <a:ext cx="3313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0BBA844-E2E1-72B9-C079-6B6CE89298EA}"/>
              </a:ext>
            </a:extLst>
          </p:cNvPr>
          <p:cNvGrpSpPr/>
          <p:nvPr/>
        </p:nvGrpSpPr>
        <p:grpSpPr>
          <a:xfrm>
            <a:off x="590579" y="2604793"/>
            <a:ext cx="3129556" cy="692491"/>
            <a:chOff x="2196946" y="5794033"/>
            <a:chExt cx="1155432" cy="69249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F12FBD-FAC4-5C7A-25B8-8E1B61F41A91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31A9CB-090D-1E22-5F67-3FC73FAFF5CB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EB2345-5115-619B-5A8D-BD62BEC083E7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4F675F-3C49-2DFB-8E9B-FD2DD08824F6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3DF91B-F9AA-3A8C-5EFA-FD5EAAF4223B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C5CD79-700F-D4D4-CB21-F57ED2F66823}"/>
              </a:ext>
            </a:extLst>
          </p:cNvPr>
          <p:cNvGrpSpPr/>
          <p:nvPr/>
        </p:nvGrpSpPr>
        <p:grpSpPr>
          <a:xfrm>
            <a:off x="4256896" y="2604793"/>
            <a:ext cx="3129556" cy="692491"/>
            <a:chOff x="2196946" y="5794033"/>
            <a:chExt cx="1155432" cy="6924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B71C5D-6997-1135-341B-CBF2FDD91507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3F8757-0518-5058-6F50-BA871403EA47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C3A0D8-5923-058C-181E-053D9C3F1C38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AC4591C-1E90-54B3-7046-EA0FF52CA1B4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F6DF5C-C3BA-41E8-D4A5-EED096E4B147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D74347-196C-7EAA-6D27-223234CB9283}"/>
              </a:ext>
            </a:extLst>
          </p:cNvPr>
          <p:cNvGrpSpPr/>
          <p:nvPr/>
        </p:nvGrpSpPr>
        <p:grpSpPr>
          <a:xfrm>
            <a:off x="590579" y="5867607"/>
            <a:ext cx="3129556" cy="692491"/>
            <a:chOff x="2196946" y="5794033"/>
            <a:chExt cx="1155432" cy="6924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75B144-FB49-EA9F-934E-EEFFF612E189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63C397-93E6-7C8E-6B65-AA79399E8155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B914BB-C058-C623-584C-27AB9DEABFB7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DC3814-B226-C20F-53B3-BB6CB907DF68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F27BD9-6A2D-875F-B413-8C559852594E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F0B36-9D55-542A-91D5-75EF79A1DD3B}"/>
              </a:ext>
            </a:extLst>
          </p:cNvPr>
          <p:cNvGrpSpPr/>
          <p:nvPr/>
        </p:nvGrpSpPr>
        <p:grpSpPr>
          <a:xfrm>
            <a:off x="4256896" y="5867607"/>
            <a:ext cx="3129556" cy="692491"/>
            <a:chOff x="2196946" y="5794033"/>
            <a:chExt cx="1155432" cy="69249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8226E7-1C30-ED89-724E-0F263C2B925F}"/>
                </a:ext>
              </a:extLst>
            </p:cNvPr>
            <p:cNvSpPr txBox="1"/>
            <p:nvPr/>
          </p:nvSpPr>
          <p:spPr>
            <a:xfrm rot="16200000">
              <a:off x="1973811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Before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E7F5EE-790F-2EC2-E547-7CEF519703EB}"/>
                </a:ext>
              </a:extLst>
            </p:cNvPr>
            <p:cNvSpPr txBox="1"/>
            <p:nvPr/>
          </p:nvSpPr>
          <p:spPr>
            <a:xfrm rot="16200000">
              <a:off x="2201114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AD9E25-111B-76BD-4D96-9CF47D93978A}"/>
                </a:ext>
              </a:extLst>
            </p:cNvPr>
            <p:cNvSpPr txBox="1"/>
            <p:nvPr/>
          </p:nvSpPr>
          <p:spPr>
            <a:xfrm rot="16200000">
              <a:off x="2428417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371BDB-A9B8-8220-25D3-A2603CC73E0C}"/>
                </a:ext>
              </a:extLst>
            </p:cNvPr>
            <p:cNvSpPr txBox="1"/>
            <p:nvPr/>
          </p:nvSpPr>
          <p:spPr>
            <a:xfrm rot="16200000">
              <a:off x="2655720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During II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CC95C6-0946-BA3F-AAF1-EEF0C6E3E5A4}"/>
                </a:ext>
              </a:extLst>
            </p:cNvPr>
            <p:cNvSpPr txBox="1"/>
            <p:nvPr/>
          </p:nvSpPr>
          <p:spPr>
            <a:xfrm rot="16200000">
              <a:off x="2883022" y="6017168"/>
              <a:ext cx="6924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Recent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137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3</cp:revision>
  <dcterms:created xsi:type="dcterms:W3CDTF">2025-08-27T20:30:42Z</dcterms:created>
  <dcterms:modified xsi:type="dcterms:W3CDTF">2025-10-13T19:42:26Z</dcterms:modified>
</cp:coreProperties>
</file>