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A4A3A4"/>
          </p15:clr>
        </p15:guide>
        <p15:guide id="2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01"/>
  </p:normalViewPr>
  <p:slideViewPr>
    <p:cSldViewPr snapToGrid="0" showGuides="1">
      <p:cViewPr varScale="1">
        <p:scale>
          <a:sx n="136" d="100"/>
          <a:sy n="136" d="100"/>
        </p:scale>
        <p:origin x="2184" y="496"/>
      </p:cViewPr>
      <p:guideLst>
        <p:guide orient="horz" pos="1728"/>
        <p:guide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8048F9-F087-7D4B-AD74-EEA35075F66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55CC5-5347-CD4B-A5FB-6C93DC0C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3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F55CC5-5347-CD4B-A5FB-6C93DC0C9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29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6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8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43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91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4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2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8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08480-3FC8-7445-BFCC-17299281FBA3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A333D-C2AF-044C-B805-D66DDDA8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7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ABD49F6-C74D-6C52-15C1-7AD35B5F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08" t="8647" r="9778" b="20067"/>
          <a:stretch>
            <a:fillRect/>
          </a:stretch>
        </p:blipFill>
        <p:spPr>
          <a:xfrm>
            <a:off x="646103" y="143688"/>
            <a:ext cx="6021736" cy="4604645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B3169033-BA66-469F-77ED-19702CBF1E21}"/>
              </a:ext>
            </a:extLst>
          </p:cNvPr>
          <p:cNvGrpSpPr/>
          <p:nvPr/>
        </p:nvGrpSpPr>
        <p:grpSpPr>
          <a:xfrm>
            <a:off x="803237" y="4628496"/>
            <a:ext cx="2350018" cy="875815"/>
            <a:chOff x="1329217" y="4628496"/>
            <a:chExt cx="2350018" cy="87581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7C38F6-7884-64C7-C353-2DE0483D8789}"/>
                </a:ext>
              </a:extLst>
            </p:cNvPr>
            <p:cNvSpPr txBox="1"/>
            <p:nvPr/>
          </p:nvSpPr>
          <p:spPr>
            <a:xfrm rot="18623678">
              <a:off x="1035684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4FD8361-5197-44A4-AEA3-EB4ABDB83335}"/>
                </a:ext>
              </a:extLst>
            </p:cNvPr>
            <p:cNvSpPr txBox="1"/>
            <p:nvPr/>
          </p:nvSpPr>
          <p:spPr>
            <a:xfrm rot="18623678">
              <a:off x="1722774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1467F1E-550B-E04C-8E89-FFF371C0A98C}"/>
                </a:ext>
              </a:extLst>
            </p:cNvPr>
            <p:cNvSpPr txBox="1"/>
            <p:nvPr/>
          </p:nvSpPr>
          <p:spPr>
            <a:xfrm rot="18623678">
              <a:off x="2409863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408F236-C970-4A8D-C880-23189C1E745A}"/>
                </a:ext>
              </a:extLst>
            </p:cNvPr>
            <p:cNvSpPr txBox="1"/>
            <p:nvPr/>
          </p:nvSpPr>
          <p:spPr>
            <a:xfrm rot="18623678">
              <a:off x="3096952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72D96F9-8846-383F-EB0B-3CF538717567}"/>
              </a:ext>
            </a:extLst>
          </p:cNvPr>
          <p:cNvSpPr txBox="1"/>
          <p:nvPr/>
        </p:nvSpPr>
        <p:spPr>
          <a:xfrm>
            <a:off x="686343" y="101032"/>
            <a:ext cx="203442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A. Human wildlife conflict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FF1AD2-D56A-CE2D-02A5-03065F5D5AB3}"/>
              </a:ext>
            </a:extLst>
          </p:cNvPr>
          <p:cNvSpPr txBox="1"/>
          <p:nvPr/>
        </p:nvSpPr>
        <p:spPr>
          <a:xfrm>
            <a:off x="3635721" y="101032"/>
            <a:ext cx="203442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B. Laws and regulations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656780-E834-81C6-58D2-160D13E25460}"/>
              </a:ext>
            </a:extLst>
          </p:cNvPr>
          <p:cNvSpPr txBox="1"/>
          <p:nvPr/>
        </p:nvSpPr>
        <p:spPr>
          <a:xfrm>
            <a:off x="686343" y="2469392"/>
            <a:ext cx="2034424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C. Recovery goals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350B49-C3BE-9E65-40CB-B194AA4E473F}"/>
              </a:ext>
            </a:extLst>
          </p:cNvPr>
          <p:cNvSpPr txBox="1"/>
          <p:nvPr/>
        </p:nvSpPr>
        <p:spPr>
          <a:xfrm>
            <a:off x="3635721" y="2469392"/>
            <a:ext cx="222150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D. State of conservation science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73193E1-7E3D-F962-E123-0F3582CD9C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518" t="38484" r="1841" b="40284"/>
          <a:stretch>
            <a:fillRect/>
          </a:stretch>
        </p:blipFill>
        <p:spPr>
          <a:xfrm>
            <a:off x="6649717" y="476386"/>
            <a:ext cx="632114" cy="113312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5A28291-00CE-CD59-793D-D1519ACA8908}"/>
              </a:ext>
            </a:extLst>
          </p:cNvPr>
          <p:cNvSpPr txBox="1"/>
          <p:nvPr/>
        </p:nvSpPr>
        <p:spPr>
          <a:xfrm>
            <a:off x="-153744" y="4382629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DFCD00D-D81C-4214-DFEC-4378E2B3280F}"/>
              </a:ext>
            </a:extLst>
          </p:cNvPr>
          <p:cNvSpPr txBox="1"/>
          <p:nvPr/>
        </p:nvSpPr>
        <p:spPr>
          <a:xfrm>
            <a:off x="-153744" y="3878196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Legislative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848DD-41D3-D1C8-BA2F-C82B6D4F05C0}"/>
              </a:ext>
            </a:extLst>
          </p:cNvPr>
          <p:cNvSpPr txBox="1"/>
          <p:nvPr/>
        </p:nvSpPr>
        <p:spPr>
          <a:xfrm>
            <a:off x="-153744" y="3373764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Journalist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C3FFCF-C4C5-C0D4-23C6-D6452F4D5A08}"/>
              </a:ext>
            </a:extLst>
          </p:cNvPr>
          <p:cNvSpPr txBox="1"/>
          <p:nvPr/>
        </p:nvSpPr>
        <p:spPr>
          <a:xfrm>
            <a:off x="-153744" y="2869332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CB843FE-9062-F0F5-68EC-51245D7AC126}"/>
              </a:ext>
            </a:extLst>
          </p:cNvPr>
          <p:cNvGrpSpPr/>
          <p:nvPr/>
        </p:nvGrpSpPr>
        <p:grpSpPr>
          <a:xfrm>
            <a:off x="3779301" y="4628496"/>
            <a:ext cx="2350018" cy="875815"/>
            <a:chOff x="1329217" y="4628496"/>
            <a:chExt cx="2350018" cy="87581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EC2C27E-D327-D01A-4D62-DD2221FC0571}"/>
                </a:ext>
              </a:extLst>
            </p:cNvPr>
            <p:cNvSpPr txBox="1"/>
            <p:nvPr/>
          </p:nvSpPr>
          <p:spPr>
            <a:xfrm rot="18623678">
              <a:off x="1035684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Executive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D56AD13-9F64-39BD-B6C4-47F62D027F5B}"/>
                </a:ext>
              </a:extLst>
            </p:cNvPr>
            <p:cNvSpPr txBox="1"/>
            <p:nvPr/>
          </p:nvSpPr>
          <p:spPr>
            <a:xfrm rot="18623678">
              <a:off x="1722774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Legislative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D0B788E-B022-BA82-AB67-5A69F0665F4E}"/>
                </a:ext>
              </a:extLst>
            </p:cNvPr>
            <p:cNvSpPr txBox="1"/>
            <p:nvPr/>
          </p:nvSpPr>
          <p:spPr>
            <a:xfrm rot="18623678">
              <a:off x="2409863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Journalist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778265-2C8F-4EFF-224E-0C6E28B4C91D}"/>
                </a:ext>
              </a:extLst>
            </p:cNvPr>
            <p:cNvSpPr txBox="1"/>
            <p:nvPr/>
          </p:nvSpPr>
          <p:spPr>
            <a:xfrm rot="18623678">
              <a:off x="3096952" y="4922029"/>
              <a:ext cx="875815" cy="288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NGO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C117D1F1-9792-E1A7-FEEC-BFFB05073FF4}"/>
              </a:ext>
            </a:extLst>
          </p:cNvPr>
          <p:cNvSpPr txBox="1"/>
          <p:nvPr/>
        </p:nvSpPr>
        <p:spPr>
          <a:xfrm>
            <a:off x="-153744" y="1995694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Executive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E4EB389-E6DB-5B39-58C8-AAECA1A55FDF}"/>
              </a:ext>
            </a:extLst>
          </p:cNvPr>
          <p:cNvSpPr txBox="1"/>
          <p:nvPr/>
        </p:nvSpPr>
        <p:spPr>
          <a:xfrm>
            <a:off x="-153744" y="1491261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Legislative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51AACDD-7A59-6A8B-71A8-DB1CDB5913B6}"/>
              </a:ext>
            </a:extLst>
          </p:cNvPr>
          <p:cNvSpPr txBox="1"/>
          <p:nvPr/>
        </p:nvSpPr>
        <p:spPr>
          <a:xfrm>
            <a:off x="-153744" y="986829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Journalist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E8ACF8-A7C2-6840-B9A9-55B4E93FFEC2}"/>
              </a:ext>
            </a:extLst>
          </p:cNvPr>
          <p:cNvSpPr txBox="1"/>
          <p:nvPr/>
        </p:nvSpPr>
        <p:spPr>
          <a:xfrm>
            <a:off x="-153744" y="482397"/>
            <a:ext cx="951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NGO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70E8133-E222-2B33-C842-7E76A422584C}"/>
              </a:ext>
            </a:extLst>
          </p:cNvPr>
          <p:cNvSpPr txBox="1"/>
          <p:nvPr/>
        </p:nvSpPr>
        <p:spPr>
          <a:xfrm>
            <a:off x="6375342" y="45500"/>
            <a:ext cx="951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Information flow rate</a:t>
            </a:r>
          </a:p>
        </p:txBody>
      </p:sp>
    </p:spTree>
    <p:extLst>
      <p:ext uri="{BB962C8B-B14F-4D97-AF65-F5344CB8AC3E}">
        <p14:creationId xmlns:p14="http://schemas.microsoft.com/office/powerpoint/2010/main" val="3014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40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 Willoughby</dc:creator>
  <cp:lastModifiedBy>Janna Willoughby</cp:lastModifiedBy>
  <cp:revision>3</cp:revision>
  <dcterms:created xsi:type="dcterms:W3CDTF">2025-08-27T20:30:42Z</dcterms:created>
  <dcterms:modified xsi:type="dcterms:W3CDTF">2025-08-29T14:17:37Z</dcterms:modified>
</cp:coreProperties>
</file>