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21D4-47AF-4596-9875-DCA8B4701C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84" y="216646"/>
            <a:ext cx="2010016" cy="8239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47" y="153632"/>
            <a:ext cx="2217835" cy="929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9F412-AB11-A24D-9081-A6A0FB70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1413164" cy="1203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091149-0EA6-874A-8E93-C250F6C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857" y="114269"/>
            <a:ext cx="127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295E7-E8C7-DE40-AC94-4F71887CC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21" y="199159"/>
            <a:ext cx="3788334" cy="2958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26A2B-6F75-9A48-A14E-C3EC77FF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83" y="199159"/>
            <a:ext cx="3398195" cy="1167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6EF15-036A-FF4D-A70C-CA4217BD3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80" y="1378744"/>
            <a:ext cx="1854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8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>INRA - UMR GABI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Andréa Rau</dc:creator>
  <cp:lastModifiedBy>Andrea M Rau</cp:lastModifiedBy>
  <cp:revision>4</cp:revision>
  <dcterms:created xsi:type="dcterms:W3CDTF">2017-08-18T15:33:34Z</dcterms:created>
  <dcterms:modified xsi:type="dcterms:W3CDTF">2018-11-26T18:48:21Z</dcterms:modified>
</cp:coreProperties>
</file>