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>
        <p:scale>
          <a:sx n="100" d="100"/>
          <a:sy n="100" d="100"/>
        </p:scale>
        <p:origin x="14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21D4-47AF-4596-9875-DCA8B4701C47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1252-F820-43BF-84A0-4AF50D6A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21D4-47AF-4596-9875-DCA8B4701C47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1252-F820-43BF-84A0-4AF50D6A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2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21D4-47AF-4596-9875-DCA8B4701C47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1252-F820-43BF-84A0-4AF50D6A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5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21D4-47AF-4596-9875-DCA8B4701C47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1252-F820-43BF-84A0-4AF50D6A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21D4-47AF-4596-9875-DCA8B4701C47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1252-F820-43BF-84A0-4AF50D6A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3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21D4-47AF-4596-9875-DCA8B4701C47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1252-F820-43BF-84A0-4AF50D6A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5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21D4-47AF-4596-9875-DCA8B4701C47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1252-F820-43BF-84A0-4AF50D6A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21D4-47AF-4596-9875-DCA8B4701C47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1252-F820-43BF-84A0-4AF50D6A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0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21D4-47AF-4596-9875-DCA8B4701C47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1252-F820-43BF-84A0-4AF50D6A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7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21D4-47AF-4596-9875-DCA8B4701C47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1252-F820-43BF-84A0-4AF50D6A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1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21D4-47AF-4596-9875-DCA8B4701C47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1252-F820-43BF-84A0-4AF50D6A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8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B21D4-47AF-4596-9875-DCA8B4701C47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51252-F820-43BF-84A0-4AF50D6A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8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984" y="216646"/>
            <a:ext cx="2010016" cy="82394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47" y="153632"/>
            <a:ext cx="2217835" cy="9299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F9F412-AB11-A24D-9081-A6A0FB70B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"/>
            <a:ext cx="1413164" cy="120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D295E7-E8C7-DE40-AC94-4F71887CC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921" y="199159"/>
            <a:ext cx="3788334" cy="29583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B26A2B-6F75-9A48-A14E-C3EC77FFF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083" y="199159"/>
            <a:ext cx="3398195" cy="1167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E6EF15-036A-FF4D-A70C-CA4217BD3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080" y="1378744"/>
            <a:ext cx="1854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082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PowerPoint Presentation</vt:lpstr>
      <vt:lpstr>PowerPoint Presentation</vt:lpstr>
    </vt:vector>
  </TitlesOfParts>
  <Company>INRA - UMR GABI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Andréa Rau</dc:creator>
  <cp:lastModifiedBy>Andrea M Rau</cp:lastModifiedBy>
  <cp:revision>5</cp:revision>
  <dcterms:created xsi:type="dcterms:W3CDTF">2017-08-18T15:33:34Z</dcterms:created>
  <dcterms:modified xsi:type="dcterms:W3CDTF">2019-06-04T20:23:37Z</dcterms:modified>
</cp:coreProperties>
</file>