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47AA4-B530-44B2-8852-8729A048C48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A9F5DF-1470-4029-9FCC-81D370E96B71}">
      <dgm:prSet/>
      <dgm:spPr/>
      <dgm:t>
        <a:bodyPr/>
        <a:lstStyle/>
        <a:p>
          <a:r>
            <a:rPr lang="es-ES"/>
            <a:t>Introduction</a:t>
          </a:r>
          <a:endParaRPr lang="en-US"/>
        </a:p>
      </dgm:t>
    </dgm:pt>
    <dgm:pt modelId="{5E077CEC-CC2D-43C0-A001-6B53EB48BEAE}" type="parTrans" cxnId="{3EEA449C-A6C4-4DED-9C0B-E278BF41A1EF}">
      <dgm:prSet/>
      <dgm:spPr/>
      <dgm:t>
        <a:bodyPr/>
        <a:lstStyle/>
        <a:p>
          <a:endParaRPr lang="en-US"/>
        </a:p>
      </dgm:t>
    </dgm:pt>
    <dgm:pt modelId="{FB8E51AF-AED4-4C31-90BA-E015BE92066C}" type="sibTrans" cxnId="{3EEA449C-A6C4-4DED-9C0B-E278BF41A1E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3AC71F6-3801-4572-8A5A-DF4B91D0B55B}">
      <dgm:prSet/>
      <dgm:spPr/>
      <dgm:t>
        <a:bodyPr/>
        <a:lstStyle/>
        <a:p>
          <a:r>
            <a:rPr lang="es-ES"/>
            <a:t>Problem to solve</a:t>
          </a:r>
          <a:endParaRPr lang="en-US"/>
        </a:p>
      </dgm:t>
    </dgm:pt>
    <dgm:pt modelId="{14C49D81-6B14-46A9-AE6E-0DBE2000F041}" type="parTrans" cxnId="{3009848A-BAC7-4A58-973C-DBBC25B19BFD}">
      <dgm:prSet/>
      <dgm:spPr/>
      <dgm:t>
        <a:bodyPr/>
        <a:lstStyle/>
        <a:p>
          <a:endParaRPr lang="en-US"/>
        </a:p>
      </dgm:t>
    </dgm:pt>
    <dgm:pt modelId="{CE8BE877-2DE4-49B3-B2C4-F3A1E46CF123}" type="sibTrans" cxnId="{3009848A-BAC7-4A58-973C-DBBC25B19BFD}">
      <dgm:prSet/>
      <dgm:spPr/>
      <dgm:t>
        <a:bodyPr/>
        <a:lstStyle/>
        <a:p>
          <a:endParaRPr lang="en-US"/>
        </a:p>
      </dgm:t>
    </dgm:pt>
    <dgm:pt modelId="{30A440BE-2BB9-491B-BD6C-85B5C9B9AB9A}">
      <dgm:prSet/>
      <dgm:spPr/>
      <dgm:t>
        <a:bodyPr/>
        <a:lstStyle/>
        <a:p>
          <a:r>
            <a:rPr lang="es-ES"/>
            <a:t>Aims of the project</a:t>
          </a:r>
          <a:endParaRPr lang="en-US"/>
        </a:p>
      </dgm:t>
    </dgm:pt>
    <dgm:pt modelId="{54DB0FA2-4F5F-407A-9E34-566B32AB354D}" type="parTrans" cxnId="{8F012A7C-ACD1-47F4-B85C-3CCE5A72C0CC}">
      <dgm:prSet/>
      <dgm:spPr/>
      <dgm:t>
        <a:bodyPr/>
        <a:lstStyle/>
        <a:p>
          <a:endParaRPr lang="en-US"/>
        </a:p>
      </dgm:t>
    </dgm:pt>
    <dgm:pt modelId="{E5F40C5C-CFD7-4721-89F7-B6A45E5D3043}" type="sibTrans" cxnId="{8F012A7C-ACD1-47F4-B85C-3CCE5A72C0CC}">
      <dgm:prSet/>
      <dgm:spPr/>
      <dgm:t>
        <a:bodyPr/>
        <a:lstStyle/>
        <a:p>
          <a:endParaRPr lang="en-US"/>
        </a:p>
      </dgm:t>
    </dgm:pt>
    <dgm:pt modelId="{8000CDB7-FE07-4E71-86E9-70968F042463}">
      <dgm:prSet/>
      <dgm:spPr/>
      <dgm:t>
        <a:bodyPr/>
        <a:lstStyle/>
        <a:p>
          <a:r>
            <a:rPr lang="es-ES"/>
            <a:t>Architecture</a:t>
          </a:r>
          <a:endParaRPr lang="en-US"/>
        </a:p>
      </dgm:t>
    </dgm:pt>
    <dgm:pt modelId="{B9522459-C4CE-4F66-B5EE-1403ABE3BCA5}" type="parTrans" cxnId="{7A33D142-5414-4DFE-8CC4-955E874D8CCD}">
      <dgm:prSet/>
      <dgm:spPr/>
      <dgm:t>
        <a:bodyPr/>
        <a:lstStyle/>
        <a:p>
          <a:endParaRPr lang="en-US"/>
        </a:p>
      </dgm:t>
    </dgm:pt>
    <dgm:pt modelId="{880CD564-F2CE-4366-BE02-BCA67A3ED41C}" type="sibTrans" cxnId="{7A33D142-5414-4DFE-8CC4-955E874D8CC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3A9C94D-5463-4509-BA48-D354C756581A}">
      <dgm:prSet/>
      <dgm:spPr/>
      <dgm:t>
        <a:bodyPr/>
        <a:lstStyle/>
        <a:p>
          <a:r>
            <a:rPr lang="es-ES"/>
            <a:t>Structure</a:t>
          </a:r>
          <a:endParaRPr lang="en-US"/>
        </a:p>
      </dgm:t>
    </dgm:pt>
    <dgm:pt modelId="{D12F725A-5EA1-4B15-9856-876020305E3E}" type="parTrans" cxnId="{6E616256-1CAF-46D7-9839-9D0A56607CC2}">
      <dgm:prSet/>
      <dgm:spPr/>
      <dgm:t>
        <a:bodyPr/>
        <a:lstStyle/>
        <a:p>
          <a:endParaRPr lang="en-US"/>
        </a:p>
      </dgm:t>
    </dgm:pt>
    <dgm:pt modelId="{4BBEFD3E-C5E2-442F-B2C8-B2AA7FBE3441}" type="sibTrans" cxnId="{6E616256-1CAF-46D7-9839-9D0A56607CC2}">
      <dgm:prSet/>
      <dgm:spPr/>
      <dgm:t>
        <a:bodyPr/>
        <a:lstStyle/>
        <a:p>
          <a:endParaRPr lang="en-US"/>
        </a:p>
      </dgm:t>
    </dgm:pt>
    <dgm:pt modelId="{C41BAE8D-CF9D-4758-B64A-4CBEC2E3D9FD}">
      <dgm:prSet/>
      <dgm:spPr/>
      <dgm:t>
        <a:bodyPr/>
        <a:lstStyle/>
        <a:p>
          <a:r>
            <a:rPr lang="es-ES"/>
            <a:t>E-R Diagram</a:t>
          </a:r>
          <a:endParaRPr lang="en-US"/>
        </a:p>
      </dgm:t>
    </dgm:pt>
    <dgm:pt modelId="{6A5AC6F5-486D-4651-97CA-100516151C0D}" type="parTrans" cxnId="{1B2901A0-35DC-4F1F-BDF5-12226F759AC1}">
      <dgm:prSet/>
      <dgm:spPr/>
      <dgm:t>
        <a:bodyPr/>
        <a:lstStyle/>
        <a:p>
          <a:endParaRPr lang="en-US"/>
        </a:p>
      </dgm:t>
    </dgm:pt>
    <dgm:pt modelId="{B952E220-89AE-428A-9B02-980E6A9D6CB6}" type="sibTrans" cxnId="{1B2901A0-35DC-4F1F-BDF5-12226F759AC1}">
      <dgm:prSet/>
      <dgm:spPr/>
      <dgm:t>
        <a:bodyPr/>
        <a:lstStyle/>
        <a:p>
          <a:endParaRPr lang="en-US"/>
        </a:p>
      </dgm:t>
    </dgm:pt>
    <dgm:pt modelId="{E74E59E7-477D-47D6-9626-45B9C0319605}">
      <dgm:prSet/>
      <dgm:spPr/>
      <dgm:t>
        <a:bodyPr/>
        <a:lstStyle/>
        <a:p>
          <a:r>
            <a:rPr lang="es-ES" dirty="0"/>
            <a:t>UML Use Case Diagram</a:t>
          </a:r>
          <a:endParaRPr lang="en-US" dirty="0"/>
        </a:p>
      </dgm:t>
    </dgm:pt>
    <dgm:pt modelId="{71B27C90-44B5-47AF-BF7D-61D77FE48DC3}" type="parTrans" cxnId="{11F6715E-D0B3-4461-84CF-D496E9A88D13}">
      <dgm:prSet/>
      <dgm:spPr/>
      <dgm:t>
        <a:bodyPr/>
        <a:lstStyle/>
        <a:p>
          <a:endParaRPr lang="en-US"/>
        </a:p>
      </dgm:t>
    </dgm:pt>
    <dgm:pt modelId="{2D8054BB-D44E-4BC6-A98A-2530758731F6}" type="sibTrans" cxnId="{11F6715E-D0B3-4461-84CF-D496E9A88D13}">
      <dgm:prSet/>
      <dgm:spPr/>
      <dgm:t>
        <a:bodyPr/>
        <a:lstStyle/>
        <a:p>
          <a:endParaRPr lang="en-US"/>
        </a:p>
      </dgm:t>
    </dgm:pt>
    <dgm:pt modelId="{8897B609-2FF2-4ED9-B8FD-44F9940FDAAF}">
      <dgm:prSet/>
      <dgm:spPr/>
      <dgm:t>
        <a:bodyPr/>
        <a:lstStyle/>
        <a:p>
          <a:r>
            <a:rPr lang="es-ES"/>
            <a:t>Implementation</a:t>
          </a:r>
          <a:endParaRPr lang="en-US"/>
        </a:p>
      </dgm:t>
    </dgm:pt>
    <dgm:pt modelId="{1DE77386-99EB-45AC-B199-124D34ABBF79}" type="parTrans" cxnId="{D3BC6373-AAEB-465C-A1C5-A5277A047885}">
      <dgm:prSet/>
      <dgm:spPr/>
      <dgm:t>
        <a:bodyPr/>
        <a:lstStyle/>
        <a:p>
          <a:endParaRPr lang="en-US"/>
        </a:p>
      </dgm:t>
    </dgm:pt>
    <dgm:pt modelId="{8E23D06C-E444-4734-9CB5-606F3A5BC906}" type="sibTrans" cxnId="{D3BC6373-AAEB-465C-A1C5-A5277A04788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8A8399D-3497-4526-B1A1-69E67DE214C0}" type="pres">
      <dgm:prSet presAssocID="{B4647AA4-B530-44B2-8852-8729A048C48C}" presName="Name0" presStyleCnt="0">
        <dgm:presLayoutVars>
          <dgm:animLvl val="lvl"/>
          <dgm:resizeHandles val="exact"/>
        </dgm:presLayoutVars>
      </dgm:prSet>
      <dgm:spPr/>
    </dgm:pt>
    <dgm:pt modelId="{168FB34E-EA0B-459D-B6A7-1E00A1829531}" type="pres">
      <dgm:prSet presAssocID="{EEA9F5DF-1470-4029-9FCC-81D370E96B71}" presName="compositeNode" presStyleCnt="0">
        <dgm:presLayoutVars>
          <dgm:bulletEnabled val="1"/>
        </dgm:presLayoutVars>
      </dgm:prSet>
      <dgm:spPr/>
    </dgm:pt>
    <dgm:pt modelId="{83E9CB6C-9084-4497-9793-7760DB4B5480}" type="pres">
      <dgm:prSet presAssocID="{EEA9F5DF-1470-4029-9FCC-81D370E96B71}" presName="bgRect" presStyleLbl="bgAccFollowNode1" presStyleIdx="0" presStyleCnt="3"/>
      <dgm:spPr/>
    </dgm:pt>
    <dgm:pt modelId="{FBAFE1A2-3484-4B6F-BCCC-EBFE53623EC5}" type="pres">
      <dgm:prSet presAssocID="{FB8E51AF-AED4-4C31-90BA-E015BE92066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8E08A1A-CCA1-4F61-A0EB-AA2D58311AAC}" type="pres">
      <dgm:prSet presAssocID="{EEA9F5DF-1470-4029-9FCC-81D370E96B71}" presName="bottomLine" presStyleLbl="alignNode1" presStyleIdx="1" presStyleCnt="6">
        <dgm:presLayoutVars/>
      </dgm:prSet>
      <dgm:spPr/>
    </dgm:pt>
    <dgm:pt modelId="{069E8942-3113-4C25-8C31-E9256074123A}" type="pres">
      <dgm:prSet presAssocID="{EEA9F5DF-1470-4029-9FCC-81D370E96B71}" presName="nodeText" presStyleLbl="bgAccFollowNode1" presStyleIdx="0" presStyleCnt="3">
        <dgm:presLayoutVars>
          <dgm:bulletEnabled val="1"/>
        </dgm:presLayoutVars>
      </dgm:prSet>
      <dgm:spPr/>
    </dgm:pt>
    <dgm:pt modelId="{81C94C44-A410-412A-A9EA-9FE404610534}" type="pres">
      <dgm:prSet presAssocID="{FB8E51AF-AED4-4C31-90BA-E015BE92066C}" presName="sibTrans" presStyleCnt="0"/>
      <dgm:spPr/>
    </dgm:pt>
    <dgm:pt modelId="{11E3642D-80A6-40E7-ABB9-5147B8DF8343}" type="pres">
      <dgm:prSet presAssocID="{8000CDB7-FE07-4E71-86E9-70968F042463}" presName="compositeNode" presStyleCnt="0">
        <dgm:presLayoutVars>
          <dgm:bulletEnabled val="1"/>
        </dgm:presLayoutVars>
      </dgm:prSet>
      <dgm:spPr/>
    </dgm:pt>
    <dgm:pt modelId="{164A4AB1-3A48-4CBC-AAC4-D93A93D226F3}" type="pres">
      <dgm:prSet presAssocID="{8000CDB7-FE07-4E71-86E9-70968F042463}" presName="bgRect" presStyleLbl="bgAccFollowNode1" presStyleIdx="1" presStyleCnt="3"/>
      <dgm:spPr/>
    </dgm:pt>
    <dgm:pt modelId="{A67B5255-6ECD-4218-9924-EB31D2BBDC9F}" type="pres">
      <dgm:prSet presAssocID="{880CD564-F2CE-4366-BE02-BCA67A3ED41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AD11F57-7923-4393-ABE3-9FBFBB52AFD7}" type="pres">
      <dgm:prSet presAssocID="{8000CDB7-FE07-4E71-86E9-70968F042463}" presName="bottomLine" presStyleLbl="alignNode1" presStyleIdx="3" presStyleCnt="6">
        <dgm:presLayoutVars/>
      </dgm:prSet>
      <dgm:spPr/>
    </dgm:pt>
    <dgm:pt modelId="{65DA15BD-4D8C-4BE1-8E7A-68A96E190055}" type="pres">
      <dgm:prSet presAssocID="{8000CDB7-FE07-4E71-86E9-70968F042463}" presName="nodeText" presStyleLbl="bgAccFollowNode1" presStyleIdx="1" presStyleCnt="3">
        <dgm:presLayoutVars>
          <dgm:bulletEnabled val="1"/>
        </dgm:presLayoutVars>
      </dgm:prSet>
      <dgm:spPr/>
    </dgm:pt>
    <dgm:pt modelId="{C1A38C2F-AE91-4B4F-8624-3C00025114FC}" type="pres">
      <dgm:prSet presAssocID="{880CD564-F2CE-4366-BE02-BCA67A3ED41C}" presName="sibTrans" presStyleCnt="0"/>
      <dgm:spPr/>
    </dgm:pt>
    <dgm:pt modelId="{9D599368-5192-44A5-805E-1DD724169CB6}" type="pres">
      <dgm:prSet presAssocID="{8897B609-2FF2-4ED9-B8FD-44F9940FDAAF}" presName="compositeNode" presStyleCnt="0">
        <dgm:presLayoutVars>
          <dgm:bulletEnabled val="1"/>
        </dgm:presLayoutVars>
      </dgm:prSet>
      <dgm:spPr/>
    </dgm:pt>
    <dgm:pt modelId="{A1CCCDF4-EC82-46D0-B646-A0EEF9C6EF60}" type="pres">
      <dgm:prSet presAssocID="{8897B609-2FF2-4ED9-B8FD-44F9940FDAAF}" presName="bgRect" presStyleLbl="bgAccFollowNode1" presStyleIdx="2" presStyleCnt="3" custLinFactNeighborX="93"/>
      <dgm:spPr/>
    </dgm:pt>
    <dgm:pt modelId="{A31AA7BD-043F-4282-9E5E-3B24828679CD}" type="pres">
      <dgm:prSet presAssocID="{8E23D06C-E444-4734-9CB5-606F3A5BC90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4DC29A8-E1B2-4A48-864F-836EB7402B53}" type="pres">
      <dgm:prSet presAssocID="{8897B609-2FF2-4ED9-B8FD-44F9940FDAAF}" presName="bottomLine" presStyleLbl="alignNode1" presStyleIdx="5" presStyleCnt="6">
        <dgm:presLayoutVars/>
      </dgm:prSet>
      <dgm:spPr/>
    </dgm:pt>
    <dgm:pt modelId="{3B5DE02E-9521-4E09-B76A-29369D695801}" type="pres">
      <dgm:prSet presAssocID="{8897B609-2FF2-4ED9-B8FD-44F9940FDAA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C0E0608-5F89-4D42-B00E-5BE09FF3238D}" type="presOf" srcId="{C41BAE8D-CF9D-4758-B64A-4CBEC2E3D9FD}" destId="{65DA15BD-4D8C-4BE1-8E7A-68A96E190055}" srcOrd="0" destOrd="2" presId="urn:microsoft.com/office/officeart/2016/7/layout/BasicLinearProcessNumbered"/>
    <dgm:cxn modelId="{6F253A09-C2AE-44AD-8346-8F76004B7B50}" type="presOf" srcId="{8897B609-2FF2-4ED9-B8FD-44F9940FDAAF}" destId="{3B5DE02E-9521-4E09-B76A-29369D695801}" srcOrd="1" destOrd="0" presId="urn:microsoft.com/office/officeart/2016/7/layout/BasicLinearProcessNumbered"/>
    <dgm:cxn modelId="{F74D7B2A-A443-4FCF-BE58-766FF986AFB7}" type="presOf" srcId="{E74E59E7-477D-47D6-9626-45B9C0319605}" destId="{65DA15BD-4D8C-4BE1-8E7A-68A96E190055}" srcOrd="0" destOrd="3" presId="urn:microsoft.com/office/officeart/2016/7/layout/BasicLinearProcessNumbered"/>
    <dgm:cxn modelId="{11F6715E-D0B3-4461-84CF-D496E9A88D13}" srcId="{8000CDB7-FE07-4E71-86E9-70968F042463}" destId="{E74E59E7-477D-47D6-9626-45B9C0319605}" srcOrd="2" destOrd="0" parTransId="{71B27C90-44B5-47AF-BF7D-61D77FE48DC3}" sibTransId="{2D8054BB-D44E-4BC6-A98A-2530758731F6}"/>
    <dgm:cxn modelId="{7A33D142-5414-4DFE-8CC4-955E874D8CCD}" srcId="{B4647AA4-B530-44B2-8852-8729A048C48C}" destId="{8000CDB7-FE07-4E71-86E9-70968F042463}" srcOrd="1" destOrd="0" parTransId="{B9522459-C4CE-4F66-B5EE-1403ABE3BCA5}" sibTransId="{880CD564-F2CE-4366-BE02-BCA67A3ED41C}"/>
    <dgm:cxn modelId="{BFD28D64-F43E-4FE7-A12F-5C931F287E01}" type="presOf" srcId="{EEA9F5DF-1470-4029-9FCC-81D370E96B71}" destId="{069E8942-3113-4C25-8C31-E9256074123A}" srcOrd="1" destOrd="0" presId="urn:microsoft.com/office/officeart/2016/7/layout/BasicLinearProcessNumbered"/>
    <dgm:cxn modelId="{23323046-C8C6-4EB6-ADF4-DC2861971CFF}" type="presOf" srcId="{30A440BE-2BB9-491B-BD6C-85B5C9B9AB9A}" destId="{069E8942-3113-4C25-8C31-E9256074123A}" srcOrd="0" destOrd="2" presId="urn:microsoft.com/office/officeart/2016/7/layout/BasicLinearProcessNumbered"/>
    <dgm:cxn modelId="{CDE5D048-28C6-4196-BCBC-2F2FF62E0EF1}" type="presOf" srcId="{43A9C94D-5463-4509-BA48-D354C756581A}" destId="{65DA15BD-4D8C-4BE1-8E7A-68A96E190055}" srcOrd="0" destOrd="1" presId="urn:microsoft.com/office/officeart/2016/7/layout/BasicLinearProcessNumbered"/>
    <dgm:cxn modelId="{D3BC6373-AAEB-465C-A1C5-A5277A047885}" srcId="{B4647AA4-B530-44B2-8852-8729A048C48C}" destId="{8897B609-2FF2-4ED9-B8FD-44F9940FDAAF}" srcOrd="2" destOrd="0" parTransId="{1DE77386-99EB-45AC-B199-124D34ABBF79}" sibTransId="{8E23D06C-E444-4734-9CB5-606F3A5BC906}"/>
    <dgm:cxn modelId="{69033E56-30BE-47CD-9656-5F5065A52912}" type="presOf" srcId="{8E23D06C-E444-4734-9CB5-606F3A5BC906}" destId="{A31AA7BD-043F-4282-9E5E-3B24828679CD}" srcOrd="0" destOrd="0" presId="urn:microsoft.com/office/officeart/2016/7/layout/BasicLinearProcessNumbered"/>
    <dgm:cxn modelId="{6E616256-1CAF-46D7-9839-9D0A56607CC2}" srcId="{8000CDB7-FE07-4E71-86E9-70968F042463}" destId="{43A9C94D-5463-4509-BA48-D354C756581A}" srcOrd="0" destOrd="0" parTransId="{D12F725A-5EA1-4B15-9856-876020305E3E}" sibTransId="{4BBEFD3E-C5E2-442F-B2C8-B2AA7FBE3441}"/>
    <dgm:cxn modelId="{8F012A7C-ACD1-47F4-B85C-3CCE5A72C0CC}" srcId="{EEA9F5DF-1470-4029-9FCC-81D370E96B71}" destId="{30A440BE-2BB9-491B-BD6C-85B5C9B9AB9A}" srcOrd="1" destOrd="0" parTransId="{54DB0FA2-4F5F-407A-9E34-566B32AB354D}" sibTransId="{E5F40C5C-CFD7-4721-89F7-B6A45E5D3043}"/>
    <dgm:cxn modelId="{472D1585-404F-4959-97D0-10342EC050B2}" type="presOf" srcId="{880CD564-F2CE-4366-BE02-BCA67A3ED41C}" destId="{A67B5255-6ECD-4218-9924-EB31D2BBDC9F}" srcOrd="0" destOrd="0" presId="urn:microsoft.com/office/officeart/2016/7/layout/BasicLinearProcessNumbered"/>
    <dgm:cxn modelId="{3009848A-BAC7-4A58-973C-DBBC25B19BFD}" srcId="{EEA9F5DF-1470-4029-9FCC-81D370E96B71}" destId="{83AC71F6-3801-4572-8A5A-DF4B91D0B55B}" srcOrd="0" destOrd="0" parTransId="{14C49D81-6B14-46A9-AE6E-0DBE2000F041}" sibTransId="{CE8BE877-2DE4-49B3-B2C4-F3A1E46CF123}"/>
    <dgm:cxn modelId="{3EEA449C-A6C4-4DED-9C0B-E278BF41A1EF}" srcId="{B4647AA4-B530-44B2-8852-8729A048C48C}" destId="{EEA9F5DF-1470-4029-9FCC-81D370E96B71}" srcOrd="0" destOrd="0" parTransId="{5E077CEC-CC2D-43C0-A001-6B53EB48BEAE}" sibTransId="{FB8E51AF-AED4-4C31-90BA-E015BE92066C}"/>
    <dgm:cxn modelId="{1B2901A0-35DC-4F1F-BDF5-12226F759AC1}" srcId="{8000CDB7-FE07-4E71-86E9-70968F042463}" destId="{C41BAE8D-CF9D-4758-B64A-4CBEC2E3D9FD}" srcOrd="1" destOrd="0" parTransId="{6A5AC6F5-486D-4651-97CA-100516151C0D}" sibTransId="{B952E220-89AE-428A-9B02-980E6A9D6CB6}"/>
    <dgm:cxn modelId="{DA33A4A2-3C8E-4846-9014-1903BA203329}" type="presOf" srcId="{FB8E51AF-AED4-4C31-90BA-E015BE92066C}" destId="{FBAFE1A2-3484-4B6F-BCCC-EBFE53623EC5}" srcOrd="0" destOrd="0" presId="urn:microsoft.com/office/officeart/2016/7/layout/BasicLinearProcessNumbered"/>
    <dgm:cxn modelId="{3276C0A7-6B3D-45A9-8300-F15C048CD9FA}" type="presOf" srcId="{83AC71F6-3801-4572-8A5A-DF4B91D0B55B}" destId="{069E8942-3113-4C25-8C31-E9256074123A}" srcOrd="0" destOrd="1" presId="urn:microsoft.com/office/officeart/2016/7/layout/BasicLinearProcessNumbered"/>
    <dgm:cxn modelId="{973FEEC4-76B2-46A5-93F8-37CE41309220}" type="presOf" srcId="{B4647AA4-B530-44B2-8852-8729A048C48C}" destId="{08A8399D-3497-4526-B1A1-69E67DE214C0}" srcOrd="0" destOrd="0" presId="urn:microsoft.com/office/officeart/2016/7/layout/BasicLinearProcessNumbered"/>
    <dgm:cxn modelId="{7CCFF9C9-8722-4D33-BB36-97574A7CB1F5}" type="presOf" srcId="{EEA9F5DF-1470-4029-9FCC-81D370E96B71}" destId="{83E9CB6C-9084-4497-9793-7760DB4B5480}" srcOrd="0" destOrd="0" presId="urn:microsoft.com/office/officeart/2016/7/layout/BasicLinearProcessNumbered"/>
    <dgm:cxn modelId="{46259BE6-D771-4302-B277-B2B61BC04591}" type="presOf" srcId="{8000CDB7-FE07-4E71-86E9-70968F042463}" destId="{65DA15BD-4D8C-4BE1-8E7A-68A96E190055}" srcOrd="1" destOrd="0" presId="urn:microsoft.com/office/officeart/2016/7/layout/BasicLinearProcessNumbered"/>
    <dgm:cxn modelId="{7700ECE9-3BBA-40A5-9548-DB90609D4214}" type="presOf" srcId="{8897B609-2FF2-4ED9-B8FD-44F9940FDAAF}" destId="{A1CCCDF4-EC82-46D0-B646-A0EEF9C6EF60}" srcOrd="0" destOrd="0" presId="urn:microsoft.com/office/officeart/2016/7/layout/BasicLinearProcessNumbered"/>
    <dgm:cxn modelId="{2CF19DFA-D29B-48BB-BB7E-B2239929267B}" type="presOf" srcId="{8000CDB7-FE07-4E71-86E9-70968F042463}" destId="{164A4AB1-3A48-4CBC-AAC4-D93A93D226F3}" srcOrd="0" destOrd="0" presId="urn:microsoft.com/office/officeart/2016/7/layout/BasicLinearProcessNumbered"/>
    <dgm:cxn modelId="{ED044FD8-AF59-479E-9AD2-5C6ABAE72057}" type="presParOf" srcId="{08A8399D-3497-4526-B1A1-69E67DE214C0}" destId="{168FB34E-EA0B-459D-B6A7-1E00A1829531}" srcOrd="0" destOrd="0" presId="urn:microsoft.com/office/officeart/2016/7/layout/BasicLinearProcessNumbered"/>
    <dgm:cxn modelId="{BA652AC6-1F39-4A9B-9D9E-67ED8D6BE0BD}" type="presParOf" srcId="{168FB34E-EA0B-459D-B6A7-1E00A1829531}" destId="{83E9CB6C-9084-4497-9793-7760DB4B5480}" srcOrd="0" destOrd="0" presId="urn:microsoft.com/office/officeart/2016/7/layout/BasicLinearProcessNumbered"/>
    <dgm:cxn modelId="{5B92DF46-D280-4208-A40A-C2D0EC90B7F2}" type="presParOf" srcId="{168FB34E-EA0B-459D-B6A7-1E00A1829531}" destId="{FBAFE1A2-3484-4B6F-BCCC-EBFE53623EC5}" srcOrd="1" destOrd="0" presId="urn:microsoft.com/office/officeart/2016/7/layout/BasicLinearProcessNumbered"/>
    <dgm:cxn modelId="{F80B14CC-CE97-4009-A270-2EC654C5FA5B}" type="presParOf" srcId="{168FB34E-EA0B-459D-B6A7-1E00A1829531}" destId="{58E08A1A-CCA1-4F61-A0EB-AA2D58311AAC}" srcOrd="2" destOrd="0" presId="urn:microsoft.com/office/officeart/2016/7/layout/BasicLinearProcessNumbered"/>
    <dgm:cxn modelId="{3DAEEA37-B07A-4B70-9E6C-C5597A89AFBF}" type="presParOf" srcId="{168FB34E-EA0B-459D-B6A7-1E00A1829531}" destId="{069E8942-3113-4C25-8C31-E9256074123A}" srcOrd="3" destOrd="0" presId="urn:microsoft.com/office/officeart/2016/7/layout/BasicLinearProcessNumbered"/>
    <dgm:cxn modelId="{F729ABA2-E0CF-4518-A6CC-89733010FE6A}" type="presParOf" srcId="{08A8399D-3497-4526-B1A1-69E67DE214C0}" destId="{81C94C44-A410-412A-A9EA-9FE404610534}" srcOrd="1" destOrd="0" presId="urn:microsoft.com/office/officeart/2016/7/layout/BasicLinearProcessNumbered"/>
    <dgm:cxn modelId="{7B114FF2-FDDC-4D1B-852A-7D2009CFC367}" type="presParOf" srcId="{08A8399D-3497-4526-B1A1-69E67DE214C0}" destId="{11E3642D-80A6-40E7-ABB9-5147B8DF8343}" srcOrd="2" destOrd="0" presId="urn:microsoft.com/office/officeart/2016/7/layout/BasicLinearProcessNumbered"/>
    <dgm:cxn modelId="{FD7BD86B-FAB0-4F42-9B8F-68F8CC15042B}" type="presParOf" srcId="{11E3642D-80A6-40E7-ABB9-5147B8DF8343}" destId="{164A4AB1-3A48-4CBC-AAC4-D93A93D226F3}" srcOrd="0" destOrd="0" presId="urn:microsoft.com/office/officeart/2016/7/layout/BasicLinearProcessNumbered"/>
    <dgm:cxn modelId="{8E39D52C-1505-4481-9C7D-21782644AA41}" type="presParOf" srcId="{11E3642D-80A6-40E7-ABB9-5147B8DF8343}" destId="{A67B5255-6ECD-4218-9924-EB31D2BBDC9F}" srcOrd="1" destOrd="0" presId="urn:microsoft.com/office/officeart/2016/7/layout/BasicLinearProcessNumbered"/>
    <dgm:cxn modelId="{0777BE60-B871-48CF-A12C-F5889BD05E70}" type="presParOf" srcId="{11E3642D-80A6-40E7-ABB9-5147B8DF8343}" destId="{1AD11F57-7923-4393-ABE3-9FBFBB52AFD7}" srcOrd="2" destOrd="0" presId="urn:microsoft.com/office/officeart/2016/7/layout/BasicLinearProcessNumbered"/>
    <dgm:cxn modelId="{3D8833DD-CDF1-44D2-84E1-DCB9ED014D43}" type="presParOf" srcId="{11E3642D-80A6-40E7-ABB9-5147B8DF8343}" destId="{65DA15BD-4D8C-4BE1-8E7A-68A96E190055}" srcOrd="3" destOrd="0" presId="urn:microsoft.com/office/officeart/2016/7/layout/BasicLinearProcessNumbered"/>
    <dgm:cxn modelId="{7943F817-F53D-4A8C-9939-D0772130636A}" type="presParOf" srcId="{08A8399D-3497-4526-B1A1-69E67DE214C0}" destId="{C1A38C2F-AE91-4B4F-8624-3C00025114FC}" srcOrd="3" destOrd="0" presId="urn:microsoft.com/office/officeart/2016/7/layout/BasicLinearProcessNumbered"/>
    <dgm:cxn modelId="{355675DE-AA2A-4DA0-90E7-0E77EB37B000}" type="presParOf" srcId="{08A8399D-3497-4526-B1A1-69E67DE214C0}" destId="{9D599368-5192-44A5-805E-1DD724169CB6}" srcOrd="4" destOrd="0" presId="urn:microsoft.com/office/officeart/2016/7/layout/BasicLinearProcessNumbered"/>
    <dgm:cxn modelId="{0A33F082-4854-415F-8DCF-AD71B6F6BF6E}" type="presParOf" srcId="{9D599368-5192-44A5-805E-1DD724169CB6}" destId="{A1CCCDF4-EC82-46D0-B646-A0EEF9C6EF60}" srcOrd="0" destOrd="0" presId="urn:microsoft.com/office/officeart/2016/7/layout/BasicLinearProcessNumbered"/>
    <dgm:cxn modelId="{13FCDE03-D228-41D0-BDE9-B7C93CCB860B}" type="presParOf" srcId="{9D599368-5192-44A5-805E-1DD724169CB6}" destId="{A31AA7BD-043F-4282-9E5E-3B24828679CD}" srcOrd="1" destOrd="0" presId="urn:microsoft.com/office/officeart/2016/7/layout/BasicLinearProcessNumbered"/>
    <dgm:cxn modelId="{02CA906E-51ED-4A3A-9CBB-14A2ABB1D773}" type="presParOf" srcId="{9D599368-5192-44A5-805E-1DD724169CB6}" destId="{54DC29A8-E1B2-4A48-864F-836EB7402B53}" srcOrd="2" destOrd="0" presId="urn:microsoft.com/office/officeart/2016/7/layout/BasicLinearProcessNumbered"/>
    <dgm:cxn modelId="{DA1F053F-D8F5-4329-9D67-B320659822BD}" type="presParOf" srcId="{9D599368-5192-44A5-805E-1DD724169CB6}" destId="{3B5DE02E-9521-4E09-B76A-29369D69580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6B06D-2949-4BDD-951E-DBEC6E1C28B3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1A0BB5-8C78-4F75-A456-FD47D67960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Lots of medical supplies</a:t>
          </a:r>
          <a:endParaRPr lang="en-US"/>
        </a:p>
      </dgm:t>
    </dgm:pt>
    <dgm:pt modelId="{9C5D0E4B-76CA-48DD-B570-4D2DD0ED3FA9}" type="parTrans" cxnId="{FE314332-0958-49A3-BDBE-D8C8FD13AE7A}">
      <dgm:prSet/>
      <dgm:spPr/>
      <dgm:t>
        <a:bodyPr/>
        <a:lstStyle/>
        <a:p>
          <a:endParaRPr lang="en-US"/>
        </a:p>
      </dgm:t>
    </dgm:pt>
    <dgm:pt modelId="{8D6D9575-EA8B-4153-8239-60FDD8881E20}" type="sibTrans" cxnId="{FE314332-0958-49A3-BDBE-D8C8FD13AE7A}">
      <dgm:prSet/>
      <dgm:spPr/>
      <dgm:t>
        <a:bodyPr/>
        <a:lstStyle/>
        <a:p>
          <a:endParaRPr lang="en-US"/>
        </a:p>
      </dgm:t>
    </dgm:pt>
    <dgm:pt modelId="{FB390D4D-E571-41E1-BB33-6102158C4F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Control of the inventory is crucial</a:t>
          </a:r>
          <a:endParaRPr lang="en-US"/>
        </a:p>
      </dgm:t>
    </dgm:pt>
    <dgm:pt modelId="{CEF348E7-20FD-4729-A0AA-FAB1740A977C}" type="parTrans" cxnId="{804E16F8-C631-45D0-B1A9-74E2D2BF42E2}">
      <dgm:prSet/>
      <dgm:spPr/>
      <dgm:t>
        <a:bodyPr/>
        <a:lstStyle/>
        <a:p>
          <a:endParaRPr lang="en-US"/>
        </a:p>
      </dgm:t>
    </dgm:pt>
    <dgm:pt modelId="{62826FBA-2B70-4D56-BF90-63EF132793AF}" type="sibTrans" cxnId="{804E16F8-C631-45D0-B1A9-74E2D2BF42E2}">
      <dgm:prSet/>
      <dgm:spPr/>
      <dgm:t>
        <a:bodyPr/>
        <a:lstStyle/>
        <a:p>
          <a:endParaRPr lang="en-US"/>
        </a:p>
      </dgm:t>
    </dgm:pt>
    <dgm:pt modelId="{D8334A68-2A1D-4D26-90DA-85887201A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Help hospitals</a:t>
          </a:r>
          <a:endParaRPr lang="en-US"/>
        </a:p>
      </dgm:t>
    </dgm:pt>
    <dgm:pt modelId="{B0F107ED-FEE6-4B5F-940D-015925E3383D}" type="parTrans" cxnId="{7EB8D7A3-9CA2-4A51-A945-518CF9BF8FDB}">
      <dgm:prSet/>
      <dgm:spPr/>
      <dgm:t>
        <a:bodyPr/>
        <a:lstStyle/>
        <a:p>
          <a:endParaRPr lang="en-US"/>
        </a:p>
      </dgm:t>
    </dgm:pt>
    <dgm:pt modelId="{444CF956-0AFA-47F5-B29B-D4FF48517A19}" type="sibTrans" cxnId="{7EB8D7A3-9CA2-4A51-A945-518CF9BF8FDB}">
      <dgm:prSet/>
      <dgm:spPr/>
      <dgm:t>
        <a:bodyPr/>
        <a:lstStyle/>
        <a:p>
          <a:endParaRPr lang="en-US"/>
        </a:p>
      </dgm:t>
    </dgm:pt>
    <dgm:pt modelId="{96FBFEBF-4C89-41F2-B700-293F8C592CCA}" type="pres">
      <dgm:prSet presAssocID="{91A6B06D-2949-4BDD-951E-DBEC6E1C28B3}" presName="root" presStyleCnt="0">
        <dgm:presLayoutVars>
          <dgm:dir/>
          <dgm:resizeHandles val="exact"/>
        </dgm:presLayoutVars>
      </dgm:prSet>
      <dgm:spPr/>
    </dgm:pt>
    <dgm:pt modelId="{398B9FF5-BD43-430F-936C-261CEB9121FE}" type="pres">
      <dgm:prSet presAssocID="{201A0BB5-8C78-4F75-A456-FD47D6796075}" presName="compNode" presStyleCnt="0"/>
      <dgm:spPr/>
    </dgm:pt>
    <dgm:pt modelId="{2F5BA221-65D0-438F-9DB0-1795CC39AFEE}" type="pres">
      <dgm:prSet presAssocID="{201A0BB5-8C78-4F75-A456-FD47D6796075}" presName="iconBgRect" presStyleLbl="bgShp" presStyleIdx="0" presStyleCnt="3"/>
      <dgm:spPr/>
    </dgm:pt>
    <dgm:pt modelId="{81C94321-72FD-4418-A10F-7E4882529FE9}" type="pres">
      <dgm:prSet presAssocID="{201A0BB5-8C78-4F75-A456-FD47D67960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B6D7FDC7-5B4E-49FB-A32A-506931AEC4E1}" type="pres">
      <dgm:prSet presAssocID="{201A0BB5-8C78-4F75-A456-FD47D6796075}" presName="spaceRect" presStyleCnt="0"/>
      <dgm:spPr/>
    </dgm:pt>
    <dgm:pt modelId="{3BD14207-0006-487D-8D55-817EC19D5744}" type="pres">
      <dgm:prSet presAssocID="{201A0BB5-8C78-4F75-A456-FD47D6796075}" presName="textRect" presStyleLbl="revTx" presStyleIdx="0" presStyleCnt="3">
        <dgm:presLayoutVars>
          <dgm:chMax val="1"/>
          <dgm:chPref val="1"/>
        </dgm:presLayoutVars>
      </dgm:prSet>
      <dgm:spPr/>
    </dgm:pt>
    <dgm:pt modelId="{D3A4EC0A-B9C9-4AB0-B71F-0A2FC6A1D58F}" type="pres">
      <dgm:prSet presAssocID="{8D6D9575-EA8B-4153-8239-60FDD8881E20}" presName="sibTrans" presStyleCnt="0"/>
      <dgm:spPr/>
    </dgm:pt>
    <dgm:pt modelId="{AF65B516-0D4D-4625-9FA2-4E1E868ED1EE}" type="pres">
      <dgm:prSet presAssocID="{FB390D4D-E571-41E1-BB33-6102158C4FD2}" presName="compNode" presStyleCnt="0"/>
      <dgm:spPr/>
    </dgm:pt>
    <dgm:pt modelId="{9ED170A1-9D8C-44F8-BB04-C2B74A3FA866}" type="pres">
      <dgm:prSet presAssocID="{FB390D4D-E571-41E1-BB33-6102158C4FD2}" presName="iconBgRect" presStyleLbl="bgShp" presStyleIdx="1" presStyleCnt="3"/>
      <dgm:spPr/>
    </dgm:pt>
    <dgm:pt modelId="{F7094D20-C78D-4C2E-B8BD-464A66F58152}" type="pres">
      <dgm:prSet presAssocID="{FB390D4D-E571-41E1-BB33-6102158C4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C2A4090B-8FC7-41CF-91D8-F83B1CD215BE}" type="pres">
      <dgm:prSet presAssocID="{FB390D4D-E571-41E1-BB33-6102158C4FD2}" presName="spaceRect" presStyleCnt="0"/>
      <dgm:spPr/>
    </dgm:pt>
    <dgm:pt modelId="{BC37254D-ED9C-40DC-9A4C-41DC7C414D93}" type="pres">
      <dgm:prSet presAssocID="{FB390D4D-E571-41E1-BB33-6102158C4FD2}" presName="textRect" presStyleLbl="revTx" presStyleIdx="1" presStyleCnt="3">
        <dgm:presLayoutVars>
          <dgm:chMax val="1"/>
          <dgm:chPref val="1"/>
        </dgm:presLayoutVars>
      </dgm:prSet>
      <dgm:spPr/>
    </dgm:pt>
    <dgm:pt modelId="{969ED0A1-42E9-47BA-A5CB-5AF69DF89C91}" type="pres">
      <dgm:prSet presAssocID="{62826FBA-2B70-4D56-BF90-63EF132793AF}" presName="sibTrans" presStyleCnt="0"/>
      <dgm:spPr/>
    </dgm:pt>
    <dgm:pt modelId="{D6F32E76-10F6-47D8-9A9E-B690AE2FFFED}" type="pres">
      <dgm:prSet presAssocID="{D8334A68-2A1D-4D26-90DA-85887201A103}" presName="compNode" presStyleCnt="0"/>
      <dgm:spPr/>
    </dgm:pt>
    <dgm:pt modelId="{8840EAA5-04A1-41ED-8688-0985E8766C15}" type="pres">
      <dgm:prSet presAssocID="{D8334A68-2A1D-4D26-90DA-85887201A103}" presName="iconBgRect" presStyleLbl="bgShp" presStyleIdx="2" presStyleCnt="3"/>
      <dgm:spPr/>
    </dgm:pt>
    <dgm:pt modelId="{C0E7AFBC-455B-43E0-98E4-4559E1FF7569}" type="pres">
      <dgm:prSet presAssocID="{D8334A68-2A1D-4D26-90DA-85887201A1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8A77A855-873A-46B4-9A3D-46F0DF1DCBBA}" type="pres">
      <dgm:prSet presAssocID="{D8334A68-2A1D-4D26-90DA-85887201A103}" presName="spaceRect" presStyleCnt="0"/>
      <dgm:spPr/>
    </dgm:pt>
    <dgm:pt modelId="{6D909195-E492-4C46-AE51-8C14A872D998}" type="pres">
      <dgm:prSet presAssocID="{D8334A68-2A1D-4D26-90DA-85887201A1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314332-0958-49A3-BDBE-D8C8FD13AE7A}" srcId="{91A6B06D-2949-4BDD-951E-DBEC6E1C28B3}" destId="{201A0BB5-8C78-4F75-A456-FD47D6796075}" srcOrd="0" destOrd="0" parTransId="{9C5D0E4B-76CA-48DD-B570-4D2DD0ED3FA9}" sibTransId="{8D6D9575-EA8B-4153-8239-60FDD8881E20}"/>
    <dgm:cxn modelId="{8D83603C-8B52-4675-9955-404B33784641}" type="presOf" srcId="{91A6B06D-2949-4BDD-951E-DBEC6E1C28B3}" destId="{96FBFEBF-4C89-41F2-B700-293F8C592CCA}" srcOrd="0" destOrd="0" presId="urn:microsoft.com/office/officeart/2018/5/layout/IconCircleLabelList"/>
    <dgm:cxn modelId="{FB07E263-8884-4440-9A89-B0702356E45D}" type="presOf" srcId="{FB390D4D-E571-41E1-BB33-6102158C4FD2}" destId="{BC37254D-ED9C-40DC-9A4C-41DC7C414D93}" srcOrd="0" destOrd="0" presId="urn:microsoft.com/office/officeart/2018/5/layout/IconCircleLabelList"/>
    <dgm:cxn modelId="{7470894E-C25D-4578-82D0-786CF44EE142}" type="presOf" srcId="{D8334A68-2A1D-4D26-90DA-85887201A103}" destId="{6D909195-E492-4C46-AE51-8C14A872D998}" srcOrd="0" destOrd="0" presId="urn:microsoft.com/office/officeart/2018/5/layout/IconCircleLabelList"/>
    <dgm:cxn modelId="{17E4189C-8C4F-4587-8E2C-14A55AB88CD7}" type="presOf" srcId="{201A0BB5-8C78-4F75-A456-FD47D6796075}" destId="{3BD14207-0006-487D-8D55-817EC19D5744}" srcOrd="0" destOrd="0" presId="urn:microsoft.com/office/officeart/2018/5/layout/IconCircleLabelList"/>
    <dgm:cxn modelId="{7EB8D7A3-9CA2-4A51-A945-518CF9BF8FDB}" srcId="{91A6B06D-2949-4BDD-951E-DBEC6E1C28B3}" destId="{D8334A68-2A1D-4D26-90DA-85887201A103}" srcOrd="2" destOrd="0" parTransId="{B0F107ED-FEE6-4B5F-940D-015925E3383D}" sibTransId="{444CF956-0AFA-47F5-B29B-D4FF48517A19}"/>
    <dgm:cxn modelId="{804E16F8-C631-45D0-B1A9-74E2D2BF42E2}" srcId="{91A6B06D-2949-4BDD-951E-DBEC6E1C28B3}" destId="{FB390D4D-E571-41E1-BB33-6102158C4FD2}" srcOrd="1" destOrd="0" parTransId="{CEF348E7-20FD-4729-A0AA-FAB1740A977C}" sibTransId="{62826FBA-2B70-4D56-BF90-63EF132793AF}"/>
    <dgm:cxn modelId="{5DD47644-AF65-4231-8F02-16C7CB19ADC1}" type="presParOf" srcId="{96FBFEBF-4C89-41F2-B700-293F8C592CCA}" destId="{398B9FF5-BD43-430F-936C-261CEB9121FE}" srcOrd="0" destOrd="0" presId="urn:microsoft.com/office/officeart/2018/5/layout/IconCircleLabelList"/>
    <dgm:cxn modelId="{FB6851E9-53B3-43AB-AEE3-5ACE644ABF0A}" type="presParOf" srcId="{398B9FF5-BD43-430F-936C-261CEB9121FE}" destId="{2F5BA221-65D0-438F-9DB0-1795CC39AFEE}" srcOrd="0" destOrd="0" presId="urn:microsoft.com/office/officeart/2018/5/layout/IconCircleLabelList"/>
    <dgm:cxn modelId="{02C7FFB8-8CD4-49EA-8A77-7D47ACE25A97}" type="presParOf" srcId="{398B9FF5-BD43-430F-936C-261CEB9121FE}" destId="{81C94321-72FD-4418-A10F-7E4882529FE9}" srcOrd="1" destOrd="0" presId="urn:microsoft.com/office/officeart/2018/5/layout/IconCircleLabelList"/>
    <dgm:cxn modelId="{DE4160B6-D77B-4331-90AA-D738658B8877}" type="presParOf" srcId="{398B9FF5-BD43-430F-936C-261CEB9121FE}" destId="{B6D7FDC7-5B4E-49FB-A32A-506931AEC4E1}" srcOrd="2" destOrd="0" presId="urn:microsoft.com/office/officeart/2018/5/layout/IconCircleLabelList"/>
    <dgm:cxn modelId="{5F2F9EF4-FC74-4DCA-BF93-38644177A273}" type="presParOf" srcId="{398B9FF5-BD43-430F-936C-261CEB9121FE}" destId="{3BD14207-0006-487D-8D55-817EC19D5744}" srcOrd="3" destOrd="0" presId="urn:microsoft.com/office/officeart/2018/5/layout/IconCircleLabelList"/>
    <dgm:cxn modelId="{DE4306C4-185C-48AD-B21A-D2177CE1A2F3}" type="presParOf" srcId="{96FBFEBF-4C89-41F2-B700-293F8C592CCA}" destId="{D3A4EC0A-B9C9-4AB0-B71F-0A2FC6A1D58F}" srcOrd="1" destOrd="0" presId="urn:microsoft.com/office/officeart/2018/5/layout/IconCircleLabelList"/>
    <dgm:cxn modelId="{FE11D444-E281-4230-A25B-68770EC4A674}" type="presParOf" srcId="{96FBFEBF-4C89-41F2-B700-293F8C592CCA}" destId="{AF65B516-0D4D-4625-9FA2-4E1E868ED1EE}" srcOrd="2" destOrd="0" presId="urn:microsoft.com/office/officeart/2018/5/layout/IconCircleLabelList"/>
    <dgm:cxn modelId="{21145901-A8D1-4EE3-B7D9-29324B95C6AA}" type="presParOf" srcId="{AF65B516-0D4D-4625-9FA2-4E1E868ED1EE}" destId="{9ED170A1-9D8C-44F8-BB04-C2B74A3FA866}" srcOrd="0" destOrd="0" presId="urn:microsoft.com/office/officeart/2018/5/layout/IconCircleLabelList"/>
    <dgm:cxn modelId="{251EF2FF-ED75-4641-9563-023A1E7E7F83}" type="presParOf" srcId="{AF65B516-0D4D-4625-9FA2-4E1E868ED1EE}" destId="{F7094D20-C78D-4C2E-B8BD-464A66F58152}" srcOrd="1" destOrd="0" presId="urn:microsoft.com/office/officeart/2018/5/layout/IconCircleLabelList"/>
    <dgm:cxn modelId="{6DEF85DE-98C2-4D25-8151-59B8B8D09EEF}" type="presParOf" srcId="{AF65B516-0D4D-4625-9FA2-4E1E868ED1EE}" destId="{C2A4090B-8FC7-41CF-91D8-F83B1CD215BE}" srcOrd="2" destOrd="0" presId="urn:microsoft.com/office/officeart/2018/5/layout/IconCircleLabelList"/>
    <dgm:cxn modelId="{0016EB79-C62E-4B16-9F9B-7255EB097CB4}" type="presParOf" srcId="{AF65B516-0D4D-4625-9FA2-4E1E868ED1EE}" destId="{BC37254D-ED9C-40DC-9A4C-41DC7C414D93}" srcOrd="3" destOrd="0" presId="urn:microsoft.com/office/officeart/2018/5/layout/IconCircleLabelList"/>
    <dgm:cxn modelId="{9C16C09D-7E24-4C4D-A13B-5C7E4287163D}" type="presParOf" srcId="{96FBFEBF-4C89-41F2-B700-293F8C592CCA}" destId="{969ED0A1-42E9-47BA-A5CB-5AF69DF89C91}" srcOrd="3" destOrd="0" presId="urn:microsoft.com/office/officeart/2018/5/layout/IconCircleLabelList"/>
    <dgm:cxn modelId="{625C1032-2945-4726-ABEC-F5E96DE5D484}" type="presParOf" srcId="{96FBFEBF-4C89-41F2-B700-293F8C592CCA}" destId="{D6F32E76-10F6-47D8-9A9E-B690AE2FFFED}" srcOrd="4" destOrd="0" presId="urn:microsoft.com/office/officeart/2018/5/layout/IconCircleLabelList"/>
    <dgm:cxn modelId="{3962E687-C925-4072-AE7E-29885040895C}" type="presParOf" srcId="{D6F32E76-10F6-47D8-9A9E-B690AE2FFFED}" destId="{8840EAA5-04A1-41ED-8688-0985E8766C15}" srcOrd="0" destOrd="0" presId="urn:microsoft.com/office/officeart/2018/5/layout/IconCircleLabelList"/>
    <dgm:cxn modelId="{7F590F0B-FCC2-4329-88F4-E8329481FDD4}" type="presParOf" srcId="{D6F32E76-10F6-47D8-9A9E-B690AE2FFFED}" destId="{C0E7AFBC-455B-43E0-98E4-4559E1FF7569}" srcOrd="1" destOrd="0" presId="urn:microsoft.com/office/officeart/2018/5/layout/IconCircleLabelList"/>
    <dgm:cxn modelId="{11475666-4EB2-406B-8277-1906D71B5D82}" type="presParOf" srcId="{D6F32E76-10F6-47D8-9A9E-B690AE2FFFED}" destId="{8A77A855-873A-46B4-9A3D-46F0DF1DCBBA}" srcOrd="2" destOrd="0" presId="urn:microsoft.com/office/officeart/2018/5/layout/IconCircleLabelList"/>
    <dgm:cxn modelId="{934A0717-2078-438C-A5F9-060D2A241437}" type="presParOf" srcId="{D6F32E76-10F6-47D8-9A9E-B690AE2FFFED}" destId="{6D909195-E492-4C46-AE51-8C14A872D9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4D2E-C6C3-4ACC-9863-17D5341C73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560F97-8C04-4C8C-8222-196CE71816C6}">
      <dgm:prSet/>
      <dgm:spPr/>
      <dgm:t>
        <a:bodyPr/>
        <a:lstStyle/>
        <a:p>
          <a:r>
            <a:rPr lang="es-ES"/>
            <a:t>Easy to use</a:t>
          </a:r>
          <a:endParaRPr lang="en-US"/>
        </a:p>
      </dgm:t>
    </dgm:pt>
    <dgm:pt modelId="{60C662B7-58C3-4C6C-838D-0FEE5118737A}" type="parTrans" cxnId="{FF4973F8-F9C4-438F-93A0-DBCF62DB0F3D}">
      <dgm:prSet/>
      <dgm:spPr/>
      <dgm:t>
        <a:bodyPr/>
        <a:lstStyle/>
        <a:p>
          <a:endParaRPr lang="en-US"/>
        </a:p>
      </dgm:t>
    </dgm:pt>
    <dgm:pt modelId="{34D8E449-5FE7-4D7F-9617-0F1518484929}" type="sibTrans" cxnId="{FF4973F8-F9C4-438F-93A0-DBCF62DB0F3D}">
      <dgm:prSet/>
      <dgm:spPr/>
      <dgm:t>
        <a:bodyPr/>
        <a:lstStyle/>
        <a:p>
          <a:endParaRPr lang="en-US"/>
        </a:p>
      </dgm:t>
    </dgm:pt>
    <dgm:pt modelId="{EE5422EC-9E98-4BFB-B03B-FC21A5BBF4B8}">
      <dgm:prSet/>
      <dgm:spPr/>
      <dgm:t>
        <a:bodyPr/>
        <a:lstStyle/>
        <a:p>
          <a:r>
            <a:rPr lang="es-ES"/>
            <a:t>Simple</a:t>
          </a:r>
          <a:endParaRPr lang="en-US"/>
        </a:p>
      </dgm:t>
    </dgm:pt>
    <dgm:pt modelId="{8F13E2F5-4240-43EB-90FF-AAE70CC86CAB}" type="parTrans" cxnId="{5001A466-148E-4F46-B9A2-FB5AB8150066}">
      <dgm:prSet/>
      <dgm:spPr/>
      <dgm:t>
        <a:bodyPr/>
        <a:lstStyle/>
        <a:p>
          <a:endParaRPr lang="en-US"/>
        </a:p>
      </dgm:t>
    </dgm:pt>
    <dgm:pt modelId="{BEB2068A-A734-485D-B4E9-23B7D7979674}" type="sibTrans" cxnId="{5001A466-148E-4F46-B9A2-FB5AB8150066}">
      <dgm:prSet/>
      <dgm:spPr/>
      <dgm:t>
        <a:bodyPr/>
        <a:lstStyle/>
        <a:p>
          <a:endParaRPr lang="en-US"/>
        </a:p>
      </dgm:t>
    </dgm:pt>
    <dgm:pt modelId="{F5039538-8107-4673-A809-46FE195767E6}">
      <dgm:prSet/>
      <dgm:spPr/>
      <dgm:t>
        <a:bodyPr/>
        <a:lstStyle/>
        <a:p>
          <a:r>
            <a:rPr lang="es-ES"/>
            <a:t>Functional</a:t>
          </a:r>
          <a:endParaRPr lang="en-US"/>
        </a:p>
      </dgm:t>
    </dgm:pt>
    <dgm:pt modelId="{6AF93738-63D5-44B3-A137-A627B0536FD0}" type="parTrans" cxnId="{B4C4E339-CFEE-49D5-BD95-DBECDEFAD8CA}">
      <dgm:prSet/>
      <dgm:spPr/>
      <dgm:t>
        <a:bodyPr/>
        <a:lstStyle/>
        <a:p>
          <a:endParaRPr lang="en-US"/>
        </a:p>
      </dgm:t>
    </dgm:pt>
    <dgm:pt modelId="{6B67D0D5-AC6E-44C9-863F-4CF08BCC0B2F}" type="sibTrans" cxnId="{B4C4E339-CFEE-49D5-BD95-DBECDEFAD8CA}">
      <dgm:prSet/>
      <dgm:spPr/>
      <dgm:t>
        <a:bodyPr/>
        <a:lstStyle/>
        <a:p>
          <a:endParaRPr lang="en-US"/>
        </a:p>
      </dgm:t>
    </dgm:pt>
    <dgm:pt modelId="{F1EF1438-CD7D-4500-9B0F-EE8F3FC2143B}">
      <dgm:prSet/>
      <dgm:spPr/>
      <dgm:t>
        <a:bodyPr/>
        <a:lstStyle/>
        <a:p>
          <a:r>
            <a:rPr lang="es-ES"/>
            <a:t>Useful</a:t>
          </a:r>
          <a:endParaRPr lang="en-US"/>
        </a:p>
      </dgm:t>
    </dgm:pt>
    <dgm:pt modelId="{CE61A7DE-0548-41C5-9A5F-0B2E9EE8CBE4}" type="parTrans" cxnId="{D4CF342F-0C49-4CED-8AE9-A36A3017FA20}">
      <dgm:prSet/>
      <dgm:spPr/>
      <dgm:t>
        <a:bodyPr/>
        <a:lstStyle/>
        <a:p>
          <a:endParaRPr lang="en-US"/>
        </a:p>
      </dgm:t>
    </dgm:pt>
    <dgm:pt modelId="{2CB9E279-067C-4A06-97B0-4F6BCC595467}" type="sibTrans" cxnId="{D4CF342F-0C49-4CED-8AE9-A36A3017FA20}">
      <dgm:prSet/>
      <dgm:spPr/>
      <dgm:t>
        <a:bodyPr/>
        <a:lstStyle/>
        <a:p>
          <a:endParaRPr lang="en-US"/>
        </a:p>
      </dgm:t>
    </dgm:pt>
    <dgm:pt modelId="{39637D13-890D-4D7B-AAAC-CCAC8429D4DE}" type="pres">
      <dgm:prSet presAssocID="{D9C34D2E-C6C3-4ACC-9863-17D5341C7380}" presName="linear" presStyleCnt="0">
        <dgm:presLayoutVars>
          <dgm:animLvl val="lvl"/>
          <dgm:resizeHandles val="exact"/>
        </dgm:presLayoutVars>
      </dgm:prSet>
      <dgm:spPr/>
    </dgm:pt>
    <dgm:pt modelId="{79CBFE79-F389-43D9-B2A2-CD386409C8F5}" type="pres">
      <dgm:prSet presAssocID="{50560F97-8C04-4C8C-8222-196CE71816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AC21D1-8920-4EEA-9C61-BF2857D65E3C}" type="pres">
      <dgm:prSet presAssocID="{34D8E449-5FE7-4D7F-9617-0F1518484929}" presName="spacer" presStyleCnt="0"/>
      <dgm:spPr/>
    </dgm:pt>
    <dgm:pt modelId="{26735627-8758-4232-95E8-D310AB4311F5}" type="pres">
      <dgm:prSet presAssocID="{EE5422EC-9E98-4BFB-B03B-FC21A5BBF4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016465-3C50-42A2-8C1A-076F970C2028}" type="pres">
      <dgm:prSet presAssocID="{BEB2068A-A734-485D-B4E9-23B7D7979674}" presName="spacer" presStyleCnt="0"/>
      <dgm:spPr/>
    </dgm:pt>
    <dgm:pt modelId="{BD170CC5-AA26-4BCF-A165-0A3F937C00E7}" type="pres">
      <dgm:prSet presAssocID="{F5039538-8107-4673-A809-46FE195767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279981-3CCB-4761-ADE1-58CC12233FA7}" type="pres">
      <dgm:prSet presAssocID="{6B67D0D5-AC6E-44C9-863F-4CF08BCC0B2F}" presName="spacer" presStyleCnt="0"/>
      <dgm:spPr/>
    </dgm:pt>
    <dgm:pt modelId="{DA311435-1E6C-4489-8173-7FE5BB550B11}" type="pres">
      <dgm:prSet presAssocID="{F1EF1438-CD7D-4500-9B0F-EE8F3FC214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674419-0D5A-40F2-8C93-BBC1ED3F059D}" type="presOf" srcId="{EE5422EC-9E98-4BFB-B03B-FC21A5BBF4B8}" destId="{26735627-8758-4232-95E8-D310AB4311F5}" srcOrd="0" destOrd="0" presId="urn:microsoft.com/office/officeart/2005/8/layout/vList2"/>
    <dgm:cxn modelId="{D4CF342F-0C49-4CED-8AE9-A36A3017FA20}" srcId="{D9C34D2E-C6C3-4ACC-9863-17D5341C7380}" destId="{F1EF1438-CD7D-4500-9B0F-EE8F3FC2143B}" srcOrd="3" destOrd="0" parTransId="{CE61A7DE-0548-41C5-9A5F-0B2E9EE8CBE4}" sibTransId="{2CB9E279-067C-4A06-97B0-4F6BCC595467}"/>
    <dgm:cxn modelId="{B4C4E339-CFEE-49D5-BD95-DBECDEFAD8CA}" srcId="{D9C34D2E-C6C3-4ACC-9863-17D5341C7380}" destId="{F5039538-8107-4673-A809-46FE195767E6}" srcOrd="2" destOrd="0" parTransId="{6AF93738-63D5-44B3-A137-A627B0536FD0}" sibTransId="{6B67D0D5-AC6E-44C9-863F-4CF08BCC0B2F}"/>
    <dgm:cxn modelId="{5001A466-148E-4F46-B9A2-FB5AB8150066}" srcId="{D9C34D2E-C6C3-4ACC-9863-17D5341C7380}" destId="{EE5422EC-9E98-4BFB-B03B-FC21A5BBF4B8}" srcOrd="1" destOrd="0" parTransId="{8F13E2F5-4240-43EB-90FF-AAE70CC86CAB}" sibTransId="{BEB2068A-A734-485D-B4E9-23B7D7979674}"/>
    <dgm:cxn modelId="{FDCF5B7C-E9E9-4FED-A61A-0D495CE98F29}" type="presOf" srcId="{F1EF1438-CD7D-4500-9B0F-EE8F3FC2143B}" destId="{DA311435-1E6C-4489-8173-7FE5BB550B11}" srcOrd="0" destOrd="0" presId="urn:microsoft.com/office/officeart/2005/8/layout/vList2"/>
    <dgm:cxn modelId="{8503477F-15E3-4226-A7E8-4133143DBE70}" type="presOf" srcId="{D9C34D2E-C6C3-4ACC-9863-17D5341C7380}" destId="{39637D13-890D-4D7B-AAAC-CCAC8429D4DE}" srcOrd="0" destOrd="0" presId="urn:microsoft.com/office/officeart/2005/8/layout/vList2"/>
    <dgm:cxn modelId="{FB2BA7C1-B175-4CB2-855A-69C605F85EBF}" type="presOf" srcId="{F5039538-8107-4673-A809-46FE195767E6}" destId="{BD170CC5-AA26-4BCF-A165-0A3F937C00E7}" srcOrd="0" destOrd="0" presId="urn:microsoft.com/office/officeart/2005/8/layout/vList2"/>
    <dgm:cxn modelId="{457970C8-EA96-425E-BBF5-2F67EE1D092A}" type="presOf" srcId="{50560F97-8C04-4C8C-8222-196CE71816C6}" destId="{79CBFE79-F389-43D9-B2A2-CD386409C8F5}" srcOrd="0" destOrd="0" presId="urn:microsoft.com/office/officeart/2005/8/layout/vList2"/>
    <dgm:cxn modelId="{FF4973F8-F9C4-438F-93A0-DBCF62DB0F3D}" srcId="{D9C34D2E-C6C3-4ACC-9863-17D5341C7380}" destId="{50560F97-8C04-4C8C-8222-196CE71816C6}" srcOrd="0" destOrd="0" parTransId="{60C662B7-58C3-4C6C-838D-0FEE5118737A}" sibTransId="{34D8E449-5FE7-4D7F-9617-0F1518484929}"/>
    <dgm:cxn modelId="{3F08B252-6710-4177-982A-ABE5FAC69A5D}" type="presParOf" srcId="{39637D13-890D-4D7B-AAAC-CCAC8429D4DE}" destId="{79CBFE79-F389-43D9-B2A2-CD386409C8F5}" srcOrd="0" destOrd="0" presId="urn:microsoft.com/office/officeart/2005/8/layout/vList2"/>
    <dgm:cxn modelId="{E96C9CB8-FBB8-4C64-9164-D90BB66243EF}" type="presParOf" srcId="{39637D13-890D-4D7B-AAAC-CCAC8429D4DE}" destId="{E8AC21D1-8920-4EEA-9C61-BF2857D65E3C}" srcOrd="1" destOrd="0" presId="urn:microsoft.com/office/officeart/2005/8/layout/vList2"/>
    <dgm:cxn modelId="{7EA056E1-FF75-4F10-ACD2-339607FDB4D5}" type="presParOf" srcId="{39637D13-890D-4D7B-AAAC-CCAC8429D4DE}" destId="{26735627-8758-4232-95E8-D310AB4311F5}" srcOrd="2" destOrd="0" presId="urn:microsoft.com/office/officeart/2005/8/layout/vList2"/>
    <dgm:cxn modelId="{63666E42-DF9F-46F2-9509-C3C2A2999145}" type="presParOf" srcId="{39637D13-890D-4D7B-AAAC-CCAC8429D4DE}" destId="{E3016465-3C50-42A2-8C1A-076F970C2028}" srcOrd="3" destOrd="0" presId="urn:microsoft.com/office/officeart/2005/8/layout/vList2"/>
    <dgm:cxn modelId="{72E821D1-D5FE-47ED-8783-5A1FA5010A24}" type="presParOf" srcId="{39637D13-890D-4D7B-AAAC-CCAC8429D4DE}" destId="{BD170CC5-AA26-4BCF-A165-0A3F937C00E7}" srcOrd="4" destOrd="0" presId="urn:microsoft.com/office/officeart/2005/8/layout/vList2"/>
    <dgm:cxn modelId="{B00268C7-9771-4DDA-89F4-AE922506837F}" type="presParOf" srcId="{39637D13-890D-4D7B-AAAC-CCAC8429D4DE}" destId="{42279981-3CCB-4761-ADE1-58CC12233FA7}" srcOrd="5" destOrd="0" presId="urn:microsoft.com/office/officeart/2005/8/layout/vList2"/>
    <dgm:cxn modelId="{88128980-37E3-4346-83F3-453E24155D8C}" type="presParOf" srcId="{39637D13-890D-4D7B-AAAC-CCAC8429D4DE}" destId="{DA311435-1E6C-4489-8173-7FE5BB550B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2B0A9-320C-489E-BDA3-4E2AE44CA2C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1B7213-3D71-4D52-98EA-BD084F4B986C}">
      <dgm:prSet/>
      <dgm:spPr/>
      <dgm:t>
        <a:bodyPr/>
        <a:lstStyle/>
        <a:p>
          <a:r>
            <a:rPr lang="es-ES" dirty="0" err="1"/>
            <a:t>Administrator</a:t>
          </a:r>
          <a:endParaRPr lang="en-US" dirty="0"/>
        </a:p>
      </dgm:t>
    </dgm:pt>
    <dgm:pt modelId="{C60D07CF-91A8-47AE-B779-48E02E46459A}" type="parTrans" cxnId="{A8481B45-3D71-4EE0-BAB9-0032AA40B841}">
      <dgm:prSet/>
      <dgm:spPr/>
      <dgm:t>
        <a:bodyPr/>
        <a:lstStyle/>
        <a:p>
          <a:endParaRPr lang="en-US"/>
        </a:p>
      </dgm:t>
    </dgm:pt>
    <dgm:pt modelId="{36B2146A-54F9-48B5-BA80-D89F9D8F8608}" type="sibTrans" cxnId="{A8481B45-3D71-4EE0-BAB9-0032AA40B841}">
      <dgm:prSet/>
      <dgm:spPr/>
      <dgm:t>
        <a:bodyPr/>
        <a:lstStyle/>
        <a:p>
          <a:endParaRPr lang="en-US"/>
        </a:p>
      </dgm:t>
    </dgm:pt>
    <dgm:pt modelId="{C415A26D-057D-4BCC-9E84-01493C738D35}">
      <dgm:prSet/>
      <dgm:spPr/>
      <dgm:t>
        <a:bodyPr/>
        <a:lstStyle/>
        <a:p>
          <a:r>
            <a:rPr lang="es-ES"/>
            <a:t>Doctor</a:t>
          </a:r>
          <a:endParaRPr lang="en-US"/>
        </a:p>
      </dgm:t>
    </dgm:pt>
    <dgm:pt modelId="{D1137829-14BF-4E04-9D45-17680E5C7BF0}" type="parTrans" cxnId="{DD473FB5-105C-459E-A1AF-C1313A314080}">
      <dgm:prSet/>
      <dgm:spPr/>
      <dgm:t>
        <a:bodyPr/>
        <a:lstStyle/>
        <a:p>
          <a:endParaRPr lang="en-US"/>
        </a:p>
      </dgm:t>
    </dgm:pt>
    <dgm:pt modelId="{18C43268-61C7-4773-BDD1-9162AFBAE330}" type="sibTrans" cxnId="{DD473FB5-105C-459E-A1AF-C1313A314080}">
      <dgm:prSet/>
      <dgm:spPr/>
      <dgm:t>
        <a:bodyPr/>
        <a:lstStyle/>
        <a:p>
          <a:endParaRPr lang="en-US"/>
        </a:p>
      </dgm:t>
    </dgm:pt>
    <dgm:pt modelId="{EB36BB8E-AAA0-4569-A38B-E52E7975468A}">
      <dgm:prSet/>
      <dgm:spPr/>
      <dgm:t>
        <a:bodyPr/>
        <a:lstStyle/>
        <a:p>
          <a:r>
            <a:rPr lang="es-ES"/>
            <a:t>Nurse</a:t>
          </a:r>
          <a:endParaRPr lang="en-US"/>
        </a:p>
      </dgm:t>
    </dgm:pt>
    <dgm:pt modelId="{B5B8A7C8-13D2-4B2B-8395-856FBCA915E4}" type="parTrans" cxnId="{D35C69EE-F6AF-445C-B858-373166CD9182}">
      <dgm:prSet/>
      <dgm:spPr/>
      <dgm:t>
        <a:bodyPr/>
        <a:lstStyle/>
        <a:p>
          <a:endParaRPr lang="en-US"/>
        </a:p>
      </dgm:t>
    </dgm:pt>
    <dgm:pt modelId="{0E8DCF4C-E71C-4556-9558-EA248CEEC929}" type="sibTrans" cxnId="{D35C69EE-F6AF-445C-B858-373166CD9182}">
      <dgm:prSet/>
      <dgm:spPr/>
      <dgm:t>
        <a:bodyPr/>
        <a:lstStyle/>
        <a:p>
          <a:endParaRPr lang="en-US"/>
        </a:p>
      </dgm:t>
    </dgm:pt>
    <dgm:pt modelId="{3758B9F3-D813-40E8-BE35-D72AF8CFD6E8}">
      <dgm:prSet/>
      <dgm:spPr/>
      <dgm:t>
        <a:bodyPr/>
        <a:lstStyle/>
        <a:p>
          <a:r>
            <a:rPr lang="es-ES"/>
            <a:t>Order</a:t>
          </a:r>
          <a:endParaRPr lang="en-US"/>
        </a:p>
      </dgm:t>
    </dgm:pt>
    <dgm:pt modelId="{0EF19333-75A9-4E53-86E7-1DB8A9718BF0}" type="parTrans" cxnId="{67FA3933-09D4-4F92-885E-75735C35B2DE}">
      <dgm:prSet/>
      <dgm:spPr/>
      <dgm:t>
        <a:bodyPr/>
        <a:lstStyle/>
        <a:p>
          <a:endParaRPr lang="en-US"/>
        </a:p>
      </dgm:t>
    </dgm:pt>
    <dgm:pt modelId="{0D8883CC-DE84-4BB2-94C6-9BB21284626D}" type="sibTrans" cxnId="{67FA3933-09D4-4F92-885E-75735C35B2DE}">
      <dgm:prSet/>
      <dgm:spPr/>
      <dgm:t>
        <a:bodyPr/>
        <a:lstStyle/>
        <a:p>
          <a:endParaRPr lang="en-US"/>
        </a:p>
      </dgm:t>
    </dgm:pt>
    <dgm:pt modelId="{7EB0D349-39C6-43B5-ACAD-E8BA0FF09699}">
      <dgm:prSet/>
      <dgm:spPr/>
      <dgm:t>
        <a:bodyPr/>
        <a:lstStyle/>
        <a:p>
          <a:r>
            <a:rPr lang="es-ES" dirty="0"/>
            <a:t>Distributor</a:t>
          </a:r>
          <a:endParaRPr lang="en-US" dirty="0"/>
        </a:p>
      </dgm:t>
    </dgm:pt>
    <dgm:pt modelId="{B417158C-4D35-495C-BD56-D50F53390AAF}" type="parTrans" cxnId="{FD7E4FCF-3685-4CF1-80A7-B7875BDCEB81}">
      <dgm:prSet/>
      <dgm:spPr/>
      <dgm:t>
        <a:bodyPr/>
        <a:lstStyle/>
        <a:p>
          <a:endParaRPr lang="en-US"/>
        </a:p>
      </dgm:t>
    </dgm:pt>
    <dgm:pt modelId="{F216D99C-CF5C-4E5E-B93E-405CAF974F69}" type="sibTrans" cxnId="{FD7E4FCF-3685-4CF1-80A7-B7875BDCEB81}">
      <dgm:prSet/>
      <dgm:spPr/>
      <dgm:t>
        <a:bodyPr/>
        <a:lstStyle/>
        <a:p>
          <a:endParaRPr lang="en-US"/>
        </a:p>
      </dgm:t>
    </dgm:pt>
    <dgm:pt modelId="{D772EFCB-B85F-4782-B35F-BE4FCA115E59}">
      <dgm:prSet/>
      <dgm:spPr/>
      <dgm:t>
        <a:bodyPr/>
        <a:lstStyle/>
        <a:p>
          <a:r>
            <a:rPr lang="es-ES" dirty="0" err="1"/>
            <a:t>Treatment</a:t>
          </a:r>
          <a:endParaRPr lang="en-US" dirty="0"/>
        </a:p>
      </dgm:t>
    </dgm:pt>
    <dgm:pt modelId="{C3C8FF35-9EF0-4994-A694-2882C9BFB4A3}" type="parTrans" cxnId="{F766252B-3451-40FB-82CB-DC19478570C8}">
      <dgm:prSet/>
      <dgm:spPr/>
      <dgm:t>
        <a:bodyPr/>
        <a:lstStyle/>
        <a:p>
          <a:endParaRPr lang="en-US"/>
        </a:p>
      </dgm:t>
    </dgm:pt>
    <dgm:pt modelId="{77EAC440-8357-4A8F-B5E8-BD79FE4F1552}" type="sibTrans" cxnId="{F766252B-3451-40FB-82CB-DC19478570C8}">
      <dgm:prSet/>
      <dgm:spPr/>
      <dgm:t>
        <a:bodyPr/>
        <a:lstStyle/>
        <a:p>
          <a:endParaRPr lang="en-US"/>
        </a:p>
      </dgm:t>
    </dgm:pt>
    <dgm:pt modelId="{074D191E-0008-4E1A-B108-A7ED683F7CE5}">
      <dgm:prSet/>
      <dgm:spPr/>
      <dgm:t>
        <a:bodyPr/>
        <a:lstStyle/>
        <a:p>
          <a:r>
            <a:rPr lang="es-ES"/>
            <a:t>Materials</a:t>
          </a:r>
          <a:endParaRPr lang="en-US"/>
        </a:p>
      </dgm:t>
    </dgm:pt>
    <dgm:pt modelId="{12E5B9FB-480F-48A3-9F98-1E5EE43D7AB4}" type="parTrans" cxnId="{58120C23-96CC-47D8-BD8F-0AC9DDB8FDDE}">
      <dgm:prSet/>
      <dgm:spPr/>
      <dgm:t>
        <a:bodyPr/>
        <a:lstStyle/>
        <a:p>
          <a:endParaRPr lang="en-US"/>
        </a:p>
      </dgm:t>
    </dgm:pt>
    <dgm:pt modelId="{9988106B-7822-4602-B65E-E4834868B263}" type="sibTrans" cxnId="{58120C23-96CC-47D8-BD8F-0AC9DDB8FDDE}">
      <dgm:prSet/>
      <dgm:spPr/>
      <dgm:t>
        <a:bodyPr/>
        <a:lstStyle/>
        <a:p>
          <a:endParaRPr lang="en-US"/>
        </a:p>
      </dgm:t>
    </dgm:pt>
    <dgm:pt modelId="{B2D117F9-42FE-417D-A130-87157E5017B2}" type="pres">
      <dgm:prSet presAssocID="{0412B0A9-320C-489E-BDA3-4E2AE44CA2CA}" presName="diagram" presStyleCnt="0">
        <dgm:presLayoutVars>
          <dgm:dir/>
          <dgm:resizeHandles val="exact"/>
        </dgm:presLayoutVars>
      </dgm:prSet>
      <dgm:spPr/>
    </dgm:pt>
    <dgm:pt modelId="{5A31E67E-6945-495D-86A5-5C03247A5C39}" type="pres">
      <dgm:prSet presAssocID="{311B7213-3D71-4D52-98EA-BD084F4B986C}" presName="node" presStyleLbl="node1" presStyleIdx="0" presStyleCnt="7" custLinFactNeighborX="61901" custLinFactNeighborY="-2579">
        <dgm:presLayoutVars>
          <dgm:bulletEnabled val="1"/>
        </dgm:presLayoutVars>
      </dgm:prSet>
      <dgm:spPr/>
    </dgm:pt>
    <dgm:pt modelId="{AA7685EA-F645-40DF-9C11-429C2514B33C}" type="pres">
      <dgm:prSet presAssocID="{36B2146A-54F9-48B5-BA80-D89F9D8F8608}" presName="sibTrans" presStyleCnt="0"/>
      <dgm:spPr/>
    </dgm:pt>
    <dgm:pt modelId="{F252BD75-8842-4AB7-B13F-5B1FF0851EE1}" type="pres">
      <dgm:prSet presAssocID="{C415A26D-057D-4BCC-9E84-01493C738D35}" presName="node" presStyleLbl="node1" presStyleIdx="1" presStyleCnt="7" custLinFactNeighborX="62675" custLinFactNeighborY="-2579">
        <dgm:presLayoutVars>
          <dgm:bulletEnabled val="1"/>
        </dgm:presLayoutVars>
      </dgm:prSet>
      <dgm:spPr/>
    </dgm:pt>
    <dgm:pt modelId="{C3B0854C-81A8-49B7-81B3-DB4645B18AB7}" type="pres">
      <dgm:prSet presAssocID="{18C43268-61C7-4773-BDD1-9162AFBAE330}" presName="sibTrans" presStyleCnt="0"/>
      <dgm:spPr/>
    </dgm:pt>
    <dgm:pt modelId="{7D2664AB-5AF0-4B01-8A41-D830C8913BBD}" type="pres">
      <dgm:prSet presAssocID="{EB36BB8E-AAA0-4569-A38B-E52E7975468A}" presName="node" presStyleLbl="node1" presStyleIdx="2" presStyleCnt="7" custLinFactNeighborX="62675" custLinFactNeighborY="-2579">
        <dgm:presLayoutVars>
          <dgm:bulletEnabled val="1"/>
        </dgm:presLayoutVars>
      </dgm:prSet>
      <dgm:spPr/>
    </dgm:pt>
    <dgm:pt modelId="{0436CE81-8776-41D4-98FA-8CF3A7CBE32E}" type="pres">
      <dgm:prSet presAssocID="{0E8DCF4C-E71C-4556-9558-EA248CEEC929}" presName="sibTrans" presStyleCnt="0"/>
      <dgm:spPr/>
    </dgm:pt>
    <dgm:pt modelId="{7EE43B16-87CD-478A-9E0D-05F3ACC596E5}" type="pres">
      <dgm:prSet presAssocID="{3758B9F3-D813-40E8-BE35-D72AF8CFD6E8}" presName="node" presStyleLbl="node1" presStyleIdx="3" presStyleCnt="7" custLinFactX="-180126" custLinFactY="17553" custLinFactNeighborX="-200000" custLinFactNeighborY="100000">
        <dgm:presLayoutVars>
          <dgm:bulletEnabled val="1"/>
        </dgm:presLayoutVars>
      </dgm:prSet>
      <dgm:spPr/>
    </dgm:pt>
    <dgm:pt modelId="{0F584617-408B-43FB-9332-DC5D41FC82C8}" type="pres">
      <dgm:prSet presAssocID="{0D8883CC-DE84-4BB2-94C6-9BB21284626D}" presName="sibTrans" presStyleCnt="0"/>
      <dgm:spPr/>
    </dgm:pt>
    <dgm:pt modelId="{0F93FCCF-21BB-4B4D-9BFF-4BDEEF2245DF}" type="pres">
      <dgm:prSet presAssocID="{7EB0D349-39C6-43B5-ACAD-E8BA0FF09699}" presName="node" presStyleLbl="node1" presStyleIdx="4" presStyleCnt="7" custLinFactNeighborX="54551" custLinFactNeighborY="887">
        <dgm:presLayoutVars>
          <dgm:bulletEnabled val="1"/>
        </dgm:presLayoutVars>
      </dgm:prSet>
      <dgm:spPr/>
    </dgm:pt>
    <dgm:pt modelId="{CDC039A1-C60D-4918-8CB7-A27E915EC9A3}" type="pres">
      <dgm:prSet presAssocID="{F216D99C-CF5C-4E5E-B93E-405CAF974F69}" presName="sibTrans" presStyleCnt="0"/>
      <dgm:spPr/>
    </dgm:pt>
    <dgm:pt modelId="{C5FFA87E-B6D8-4903-98DC-0ACEFD48BF1C}" type="pres">
      <dgm:prSet presAssocID="{D772EFCB-B85F-4782-B35F-BE4FCA115E59}" presName="node" presStyleLbl="node1" presStyleIdx="5" presStyleCnt="7" custLinFactNeighborX="54551" custLinFactNeighborY="887">
        <dgm:presLayoutVars>
          <dgm:bulletEnabled val="1"/>
        </dgm:presLayoutVars>
      </dgm:prSet>
      <dgm:spPr/>
    </dgm:pt>
    <dgm:pt modelId="{67F63402-FD54-4D56-82EC-59EC4945D801}" type="pres">
      <dgm:prSet presAssocID="{77EAC440-8357-4A8F-B5E8-BD79FE4F1552}" presName="sibTrans" presStyleCnt="0"/>
      <dgm:spPr/>
    </dgm:pt>
    <dgm:pt modelId="{F9937681-E83C-42C4-976D-A20A9A0B4E1B}" type="pres">
      <dgm:prSet presAssocID="{074D191E-0008-4E1A-B108-A7ED683F7CE5}" presName="node" presStyleLbl="node1" presStyleIdx="6" presStyleCnt="7" custLinFactNeighborX="64224">
        <dgm:presLayoutVars>
          <dgm:bulletEnabled val="1"/>
        </dgm:presLayoutVars>
      </dgm:prSet>
      <dgm:spPr/>
    </dgm:pt>
  </dgm:ptLst>
  <dgm:cxnLst>
    <dgm:cxn modelId="{58120C23-96CC-47D8-BD8F-0AC9DDB8FDDE}" srcId="{0412B0A9-320C-489E-BDA3-4E2AE44CA2CA}" destId="{074D191E-0008-4E1A-B108-A7ED683F7CE5}" srcOrd="6" destOrd="0" parTransId="{12E5B9FB-480F-48A3-9F98-1E5EE43D7AB4}" sibTransId="{9988106B-7822-4602-B65E-E4834868B263}"/>
    <dgm:cxn modelId="{F766252B-3451-40FB-82CB-DC19478570C8}" srcId="{0412B0A9-320C-489E-BDA3-4E2AE44CA2CA}" destId="{D772EFCB-B85F-4782-B35F-BE4FCA115E59}" srcOrd="5" destOrd="0" parTransId="{C3C8FF35-9EF0-4994-A694-2882C9BFB4A3}" sibTransId="{77EAC440-8357-4A8F-B5E8-BD79FE4F1552}"/>
    <dgm:cxn modelId="{9DA16931-E202-499E-9A41-ABF7F4CFF1FE}" type="presOf" srcId="{C415A26D-057D-4BCC-9E84-01493C738D35}" destId="{F252BD75-8842-4AB7-B13F-5B1FF0851EE1}" srcOrd="0" destOrd="0" presId="urn:microsoft.com/office/officeart/2005/8/layout/default"/>
    <dgm:cxn modelId="{67FA3933-09D4-4F92-885E-75735C35B2DE}" srcId="{0412B0A9-320C-489E-BDA3-4E2AE44CA2CA}" destId="{3758B9F3-D813-40E8-BE35-D72AF8CFD6E8}" srcOrd="3" destOrd="0" parTransId="{0EF19333-75A9-4E53-86E7-1DB8A9718BF0}" sibTransId="{0D8883CC-DE84-4BB2-94C6-9BB21284626D}"/>
    <dgm:cxn modelId="{FC3C0F34-DE7A-44F1-85BB-F9D419337F58}" type="presOf" srcId="{311B7213-3D71-4D52-98EA-BD084F4B986C}" destId="{5A31E67E-6945-495D-86A5-5C03247A5C39}" srcOrd="0" destOrd="0" presId="urn:microsoft.com/office/officeart/2005/8/layout/default"/>
    <dgm:cxn modelId="{A8481B45-3D71-4EE0-BAB9-0032AA40B841}" srcId="{0412B0A9-320C-489E-BDA3-4E2AE44CA2CA}" destId="{311B7213-3D71-4D52-98EA-BD084F4B986C}" srcOrd="0" destOrd="0" parTransId="{C60D07CF-91A8-47AE-B779-48E02E46459A}" sibTransId="{36B2146A-54F9-48B5-BA80-D89F9D8F8608}"/>
    <dgm:cxn modelId="{D22C016B-52AB-4C07-967E-37E09F652C9C}" type="presOf" srcId="{D772EFCB-B85F-4782-B35F-BE4FCA115E59}" destId="{C5FFA87E-B6D8-4903-98DC-0ACEFD48BF1C}" srcOrd="0" destOrd="0" presId="urn:microsoft.com/office/officeart/2005/8/layout/default"/>
    <dgm:cxn modelId="{7725FE74-0BC5-4847-B243-804CD3975022}" type="presOf" srcId="{7EB0D349-39C6-43B5-ACAD-E8BA0FF09699}" destId="{0F93FCCF-21BB-4B4D-9BFF-4BDEEF2245DF}" srcOrd="0" destOrd="0" presId="urn:microsoft.com/office/officeart/2005/8/layout/default"/>
    <dgm:cxn modelId="{C2F3DD56-5EE5-4896-BC1F-06D49AF59DF6}" type="presOf" srcId="{074D191E-0008-4E1A-B108-A7ED683F7CE5}" destId="{F9937681-E83C-42C4-976D-A20A9A0B4E1B}" srcOrd="0" destOrd="0" presId="urn:microsoft.com/office/officeart/2005/8/layout/default"/>
    <dgm:cxn modelId="{2BE6257C-9BAC-4021-A5C6-E82643DEB247}" type="presOf" srcId="{3758B9F3-D813-40E8-BE35-D72AF8CFD6E8}" destId="{7EE43B16-87CD-478A-9E0D-05F3ACC596E5}" srcOrd="0" destOrd="0" presId="urn:microsoft.com/office/officeart/2005/8/layout/default"/>
    <dgm:cxn modelId="{2ACFE27C-4A4F-4731-92C2-BB43392349D3}" type="presOf" srcId="{0412B0A9-320C-489E-BDA3-4E2AE44CA2CA}" destId="{B2D117F9-42FE-417D-A130-87157E5017B2}" srcOrd="0" destOrd="0" presId="urn:microsoft.com/office/officeart/2005/8/layout/default"/>
    <dgm:cxn modelId="{9FD405AC-A9ED-4139-800E-99AA01B7A896}" type="presOf" srcId="{EB36BB8E-AAA0-4569-A38B-E52E7975468A}" destId="{7D2664AB-5AF0-4B01-8A41-D830C8913BBD}" srcOrd="0" destOrd="0" presId="urn:microsoft.com/office/officeart/2005/8/layout/default"/>
    <dgm:cxn modelId="{DD473FB5-105C-459E-A1AF-C1313A314080}" srcId="{0412B0A9-320C-489E-BDA3-4E2AE44CA2CA}" destId="{C415A26D-057D-4BCC-9E84-01493C738D35}" srcOrd="1" destOrd="0" parTransId="{D1137829-14BF-4E04-9D45-17680E5C7BF0}" sibTransId="{18C43268-61C7-4773-BDD1-9162AFBAE330}"/>
    <dgm:cxn modelId="{FD7E4FCF-3685-4CF1-80A7-B7875BDCEB81}" srcId="{0412B0A9-320C-489E-BDA3-4E2AE44CA2CA}" destId="{7EB0D349-39C6-43B5-ACAD-E8BA0FF09699}" srcOrd="4" destOrd="0" parTransId="{B417158C-4D35-495C-BD56-D50F53390AAF}" sibTransId="{F216D99C-CF5C-4E5E-B93E-405CAF974F69}"/>
    <dgm:cxn modelId="{D35C69EE-F6AF-445C-B858-373166CD9182}" srcId="{0412B0A9-320C-489E-BDA3-4E2AE44CA2CA}" destId="{EB36BB8E-AAA0-4569-A38B-E52E7975468A}" srcOrd="2" destOrd="0" parTransId="{B5B8A7C8-13D2-4B2B-8395-856FBCA915E4}" sibTransId="{0E8DCF4C-E71C-4556-9558-EA248CEEC929}"/>
    <dgm:cxn modelId="{8AB4FED7-A9E0-4EB7-A452-D22AEB2AE02E}" type="presParOf" srcId="{B2D117F9-42FE-417D-A130-87157E5017B2}" destId="{5A31E67E-6945-495D-86A5-5C03247A5C39}" srcOrd="0" destOrd="0" presId="urn:microsoft.com/office/officeart/2005/8/layout/default"/>
    <dgm:cxn modelId="{3769A528-7789-4D35-96D0-32A121D47A29}" type="presParOf" srcId="{B2D117F9-42FE-417D-A130-87157E5017B2}" destId="{AA7685EA-F645-40DF-9C11-429C2514B33C}" srcOrd="1" destOrd="0" presId="urn:microsoft.com/office/officeart/2005/8/layout/default"/>
    <dgm:cxn modelId="{6A7DC761-AF26-42FF-8BE4-F2D9B6979947}" type="presParOf" srcId="{B2D117F9-42FE-417D-A130-87157E5017B2}" destId="{F252BD75-8842-4AB7-B13F-5B1FF0851EE1}" srcOrd="2" destOrd="0" presId="urn:microsoft.com/office/officeart/2005/8/layout/default"/>
    <dgm:cxn modelId="{4F147D6A-9534-4837-B0AA-3236AAF3D7DD}" type="presParOf" srcId="{B2D117F9-42FE-417D-A130-87157E5017B2}" destId="{C3B0854C-81A8-49B7-81B3-DB4645B18AB7}" srcOrd="3" destOrd="0" presId="urn:microsoft.com/office/officeart/2005/8/layout/default"/>
    <dgm:cxn modelId="{7D565D74-6D85-491B-8B32-4E8D37E2FEA4}" type="presParOf" srcId="{B2D117F9-42FE-417D-A130-87157E5017B2}" destId="{7D2664AB-5AF0-4B01-8A41-D830C8913BBD}" srcOrd="4" destOrd="0" presId="urn:microsoft.com/office/officeart/2005/8/layout/default"/>
    <dgm:cxn modelId="{B7165991-B37E-47AD-9C35-E3AF24C74CB2}" type="presParOf" srcId="{B2D117F9-42FE-417D-A130-87157E5017B2}" destId="{0436CE81-8776-41D4-98FA-8CF3A7CBE32E}" srcOrd="5" destOrd="0" presId="urn:microsoft.com/office/officeart/2005/8/layout/default"/>
    <dgm:cxn modelId="{DE4ECB3F-FEA8-4C86-ADD6-109FFBEAF6FC}" type="presParOf" srcId="{B2D117F9-42FE-417D-A130-87157E5017B2}" destId="{7EE43B16-87CD-478A-9E0D-05F3ACC596E5}" srcOrd="6" destOrd="0" presId="urn:microsoft.com/office/officeart/2005/8/layout/default"/>
    <dgm:cxn modelId="{E3299AED-3A46-4260-91CD-D74E9C740FE4}" type="presParOf" srcId="{B2D117F9-42FE-417D-A130-87157E5017B2}" destId="{0F584617-408B-43FB-9332-DC5D41FC82C8}" srcOrd="7" destOrd="0" presId="urn:microsoft.com/office/officeart/2005/8/layout/default"/>
    <dgm:cxn modelId="{E02E23B6-77AB-43BE-974A-A46FB8002B44}" type="presParOf" srcId="{B2D117F9-42FE-417D-A130-87157E5017B2}" destId="{0F93FCCF-21BB-4B4D-9BFF-4BDEEF2245DF}" srcOrd="8" destOrd="0" presId="urn:microsoft.com/office/officeart/2005/8/layout/default"/>
    <dgm:cxn modelId="{1A65AD6B-E8F8-4298-8E36-240818A05E03}" type="presParOf" srcId="{B2D117F9-42FE-417D-A130-87157E5017B2}" destId="{CDC039A1-C60D-4918-8CB7-A27E915EC9A3}" srcOrd="9" destOrd="0" presId="urn:microsoft.com/office/officeart/2005/8/layout/default"/>
    <dgm:cxn modelId="{8540E308-944C-43BC-B26B-FD95487AEE48}" type="presParOf" srcId="{B2D117F9-42FE-417D-A130-87157E5017B2}" destId="{C5FFA87E-B6D8-4903-98DC-0ACEFD48BF1C}" srcOrd="10" destOrd="0" presId="urn:microsoft.com/office/officeart/2005/8/layout/default"/>
    <dgm:cxn modelId="{AC9EB7BA-E935-4435-A8A9-F81DE84B1BCE}" type="presParOf" srcId="{B2D117F9-42FE-417D-A130-87157E5017B2}" destId="{67F63402-FD54-4D56-82EC-59EC4945D801}" srcOrd="11" destOrd="0" presId="urn:microsoft.com/office/officeart/2005/8/layout/default"/>
    <dgm:cxn modelId="{56D6B5EE-FC8A-4552-BE35-5AB49997D780}" type="presParOf" srcId="{B2D117F9-42FE-417D-A130-87157E5017B2}" destId="{F9937681-E83C-42C4-976D-A20A9A0B4E1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9CB6C-9084-4497-9793-7760DB4B5480}">
      <dsp:nvSpPr>
        <dsp:cNvPr id="0" name=""/>
        <dsp:cNvSpPr/>
      </dsp:nvSpPr>
      <dsp:spPr>
        <a:xfrm>
          <a:off x="0" y="0"/>
          <a:ext cx="3085207" cy="37974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Introduction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Problem to solve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Aims of the project</a:t>
          </a:r>
          <a:endParaRPr lang="en-US" sz="1900" kern="1200"/>
        </a:p>
      </dsp:txBody>
      <dsp:txXfrm>
        <a:off x="0" y="1443038"/>
        <a:ext cx="3085207" cy="2278482"/>
      </dsp:txXfrm>
    </dsp:sp>
    <dsp:sp modelId="{FBAFE1A2-3484-4B6F-BCCC-EBFE53623EC5}">
      <dsp:nvSpPr>
        <dsp:cNvPr id="0" name=""/>
        <dsp:cNvSpPr/>
      </dsp:nvSpPr>
      <dsp:spPr>
        <a:xfrm>
          <a:off x="972983" y="379746"/>
          <a:ext cx="1139241" cy="1139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39821" y="546584"/>
        <a:ext cx="805565" cy="805565"/>
      </dsp:txXfrm>
    </dsp:sp>
    <dsp:sp modelId="{58E08A1A-CCA1-4F61-A0EB-AA2D58311AAC}">
      <dsp:nvSpPr>
        <dsp:cNvPr id="0" name=""/>
        <dsp:cNvSpPr/>
      </dsp:nvSpPr>
      <dsp:spPr>
        <a:xfrm>
          <a:off x="0" y="3797398"/>
          <a:ext cx="3085207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A4AB1-3A48-4CBC-AAC4-D93A93D226F3}">
      <dsp:nvSpPr>
        <dsp:cNvPr id="0" name=""/>
        <dsp:cNvSpPr/>
      </dsp:nvSpPr>
      <dsp:spPr>
        <a:xfrm>
          <a:off x="3393727" y="0"/>
          <a:ext cx="3085207" cy="379747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Architecture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Structure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E-R Diagram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UML Use Case Diagram</a:t>
          </a:r>
          <a:endParaRPr lang="en-US" sz="1900" kern="1200" dirty="0"/>
        </a:p>
      </dsp:txBody>
      <dsp:txXfrm>
        <a:off x="3393727" y="1443038"/>
        <a:ext cx="3085207" cy="2278482"/>
      </dsp:txXfrm>
    </dsp:sp>
    <dsp:sp modelId="{A67B5255-6ECD-4218-9924-EB31D2BBDC9F}">
      <dsp:nvSpPr>
        <dsp:cNvPr id="0" name=""/>
        <dsp:cNvSpPr/>
      </dsp:nvSpPr>
      <dsp:spPr>
        <a:xfrm>
          <a:off x="4366711" y="379746"/>
          <a:ext cx="1139241" cy="113924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33549" y="546584"/>
        <a:ext cx="805565" cy="805565"/>
      </dsp:txXfrm>
    </dsp:sp>
    <dsp:sp modelId="{1AD11F57-7923-4393-ABE3-9FBFBB52AFD7}">
      <dsp:nvSpPr>
        <dsp:cNvPr id="0" name=""/>
        <dsp:cNvSpPr/>
      </dsp:nvSpPr>
      <dsp:spPr>
        <a:xfrm>
          <a:off x="3393727" y="3797398"/>
          <a:ext cx="3085207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CCDF4-EC82-46D0-B646-A0EEF9C6EF60}">
      <dsp:nvSpPr>
        <dsp:cNvPr id="0" name=""/>
        <dsp:cNvSpPr/>
      </dsp:nvSpPr>
      <dsp:spPr>
        <a:xfrm>
          <a:off x="6787455" y="0"/>
          <a:ext cx="3085207" cy="379747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Implementation</a:t>
          </a:r>
          <a:endParaRPr lang="en-US" sz="2400" kern="1200"/>
        </a:p>
      </dsp:txBody>
      <dsp:txXfrm>
        <a:off x="6787455" y="1443038"/>
        <a:ext cx="3085207" cy="2278482"/>
      </dsp:txXfrm>
    </dsp:sp>
    <dsp:sp modelId="{A31AA7BD-043F-4282-9E5E-3B24828679CD}">
      <dsp:nvSpPr>
        <dsp:cNvPr id="0" name=""/>
        <dsp:cNvSpPr/>
      </dsp:nvSpPr>
      <dsp:spPr>
        <a:xfrm>
          <a:off x="7760438" y="379746"/>
          <a:ext cx="1139241" cy="113924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927276" y="546584"/>
        <a:ext cx="805565" cy="805565"/>
      </dsp:txXfrm>
    </dsp:sp>
    <dsp:sp modelId="{54DC29A8-E1B2-4A48-864F-836EB7402B53}">
      <dsp:nvSpPr>
        <dsp:cNvPr id="0" name=""/>
        <dsp:cNvSpPr/>
      </dsp:nvSpPr>
      <dsp:spPr>
        <a:xfrm>
          <a:off x="6787455" y="3797398"/>
          <a:ext cx="3085207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A221-65D0-438F-9DB0-1795CC39AFEE}">
      <dsp:nvSpPr>
        <dsp:cNvPr id="0" name=""/>
        <dsp:cNvSpPr/>
      </dsp:nvSpPr>
      <dsp:spPr>
        <a:xfrm>
          <a:off x="607331" y="368734"/>
          <a:ext cx="1784250" cy="178425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94321-72FD-4418-A10F-7E4882529FE9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14207-0006-487D-8D55-817EC19D5744}">
      <dsp:nvSpPr>
        <dsp:cNvPr id="0" name=""/>
        <dsp:cNvSpPr/>
      </dsp:nvSpPr>
      <dsp:spPr>
        <a:xfrm>
          <a:off x="3695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Lots of medical supplies</a:t>
          </a:r>
          <a:endParaRPr lang="en-US" sz="2200" kern="1200"/>
        </a:p>
      </dsp:txBody>
      <dsp:txXfrm>
        <a:off x="36956" y="2708735"/>
        <a:ext cx="2925000" cy="720000"/>
      </dsp:txXfrm>
    </dsp:sp>
    <dsp:sp modelId="{9ED170A1-9D8C-44F8-BB04-C2B74A3FA866}">
      <dsp:nvSpPr>
        <dsp:cNvPr id="0" name=""/>
        <dsp:cNvSpPr/>
      </dsp:nvSpPr>
      <dsp:spPr>
        <a:xfrm>
          <a:off x="4044206" y="368734"/>
          <a:ext cx="1784250" cy="178425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94D20-C78D-4C2E-B8BD-464A66F58152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7254D-ED9C-40DC-9A4C-41DC7C414D93}">
      <dsp:nvSpPr>
        <dsp:cNvPr id="0" name=""/>
        <dsp:cNvSpPr/>
      </dsp:nvSpPr>
      <dsp:spPr>
        <a:xfrm>
          <a:off x="3473831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Control of the inventory is crucial</a:t>
          </a:r>
          <a:endParaRPr lang="en-US" sz="2200" kern="1200"/>
        </a:p>
      </dsp:txBody>
      <dsp:txXfrm>
        <a:off x="3473831" y="2708735"/>
        <a:ext cx="2925000" cy="720000"/>
      </dsp:txXfrm>
    </dsp:sp>
    <dsp:sp modelId="{8840EAA5-04A1-41ED-8688-0985E8766C15}">
      <dsp:nvSpPr>
        <dsp:cNvPr id="0" name=""/>
        <dsp:cNvSpPr/>
      </dsp:nvSpPr>
      <dsp:spPr>
        <a:xfrm>
          <a:off x="7481081" y="368734"/>
          <a:ext cx="1784250" cy="178425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AFBC-455B-43E0-98E4-4559E1FF7569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09195-E492-4C46-AE51-8C14A872D998}">
      <dsp:nvSpPr>
        <dsp:cNvPr id="0" name=""/>
        <dsp:cNvSpPr/>
      </dsp:nvSpPr>
      <dsp:spPr>
        <a:xfrm>
          <a:off x="691070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Help hospitals</a:t>
          </a:r>
          <a:endParaRPr lang="en-US" sz="2200" kern="1200"/>
        </a:p>
      </dsp:txBody>
      <dsp:txXfrm>
        <a:off x="6910706" y="2708735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BFE79-F389-43D9-B2A2-CD386409C8F5}">
      <dsp:nvSpPr>
        <dsp:cNvPr id="0" name=""/>
        <dsp:cNvSpPr/>
      </dsp:nvSpPr>
      <dsp:spPr>
        <a:xfrm>
          <a:off x="0" y="32280"/>
          <a:ext cx="9872871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Easy to use</a:t>
          </a:r>
          <a:endParaRPr lang="en-US" sz="3800" kern="1200"/>
        </a:p>
      </dsp:txBody>
      <dsp:txXfrm>
        <a:off x="44492" y="76772"/>
        <a:ext cx="9783887" cy="822446"/>
      </dsp:txXfrm>
    </dsp:sp>
    <dsp:sp modelId="{26735627-8758-4232-95E8-D310AB4311F5}">
      <dsp:nvSpPr>
        <dsp:cNvPr id="0" name=""/>
        <dsp:cNvSpPr/>
      </dsp:nvSpPr>
      <dsp:spPr>
        <a:xfrm>
          <a:off x="0" y="1053150"/>
          <a:ext cx="9872871" cy="9114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Simple</a:t>
          </a:r>
          <a:endParaRPr lang="en-US" sz="3800" kern="1200"/>
        </a:p>
      </dsp:txBody>
      <dsp:txXfrm>
        <a:off x="44492" y="1097642"/>
        <a:ext cx="9783887" cy="822446"/>
      </dsp:txXfrm>
    </dsp:sp>
    <dsp:sp modelId="{BD170CC5-AA26-4BCF-A165-0A3F937C00E7}">
      <dsp:nvSpPr>
        <dsp:cNvPr id="0" name=""/>
        <dsp:cNvSpPr/>
      </dsp:nvSpPr>
      <dsp:spPr>
        <a:xfrm>
          <a:off x="0" y="2074020"/>
          <a:ext cx="9872871" cy="9114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Functional</a:t>
          </a:r>
          <a:endParaRPr lang="en-US" sz="3800" kern="1200"/>
        </a:p>
      </dsp:txBody>
      <dsp:txXfrm>
        <a:off x="44492" y="2118512"/>
        <a:ext cx="9783887" cy="822446"/>
      </dsp:txXfrm>
    </dsp:sp>
    <dsp:sp modelId="{DA311435-1E6C-4489-8173-7FE5BB550B11}">
      <dsp:nvSpPr>
        <dsp:cNvPr id="0" name=""/>
        <dsp:cNvSpPr/>
      </dsp:nvSpPr>
      <dsp:spPr>
        <a:xfrm>
          <a:off x="0" y="3094890"/>
          <a:ext cx="9872871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Useful</a:t>
          </a:r>
          <a:endParaRPr lang="en-US" sz="3800" kern="1200"/>
        </a:p>
      </dsp:txBody>
      <dsp:txXfrm>
        <a:off x="44492" y="3139382"/>
        <a:ext cx="9783887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E67E-6945-495D-86A5-5C03247A5C39}">
      <dsp:nvSpPr>
        <dsp:cNvPr id="0" name=""/>
        <dsp:cNvSpPr/>
      </dsp:nvSpPr>
      <dsp:spPr>
        <a:xfrm>
          <a:off x="1423316" y="492255"/>
          <a:ext cx="2294671" cy="13768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Administrator</a:t>
          </a:r>
          <a:endParaRPr lang="en-US" sz="2800" kern="1200" dirty="0"/>
        </a:p>
      </dsp:txBody>
      <dsp:txXfrm>
        <a:off x="1423316" y="492255"/>
        <a:ext cx="2294671" cy="1376802"/>
      </dsp:txXfrm>
    </dsp:sp>
    <dsp:sp modelId="{F252BD75-8842-4AB7-B13F-5B1FF0851EE1}">
      <dsp:nvSpPr>
        <dsp:cNvPr id="0" name=""/>
        <dsp:cNvSpPr/>
      </dsp:nvSpPr>
      <dsp:spPr>
        <a:xfrm>
          <a:off x="3965215" y="492255"/>
          <a:ext cx="2294671" cy="1376802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Doctor</a:t>
          </a:r>
          <a:endParaRPr lang="en-US" sz="2800" kern="1200"/>
        </a:p>
      </dsp:txBody>
      <dsp:txXfrm>
        <a:off x="3965215" y="492255"/>
        <a:ext cx="2294671" cy="1376802"/>
      </dsp:txXfrm>
    </dsp:sp>
    <dsp:sp modelId="{7D2664AB-5AF0-4B01-8A41-D830C8913BBD}">
      <dsp:nvSpPr>
        <dsp:cNvPr id="0" name=""/>
        <dsp:cNvSpPr/>
      </dsp:nvSpPr>
      <dsp:spPr>
        <a:xfrm>
          <a:off x="6489354" y="492255"/>
          <a:ext cx="2294671" cy="137680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Nurse</a:t>
          </a:r>
          <a:endParaRPr lang="en-US" sz="2800" kern="1200"/>
        </a:p>
      </dsp:txBody>
      <dsp:txXfrm>
        <a:off x="6489354" y="492255"/>
        <a:ext cx="2294671" cy="1376802"/>
      </dsp:txXfrm>
    </dsp:sp>
    <dsp:sp modelId="{7EE43B16-87CD-478A-9E0D-05F3ACC596E5}">
      <dsp:nvSpPr>
        <dsp:cNvPr id="0" name=""/>
        <dsp:cNvSpPr/>
      </dsp:nvSpPr>
      <dsp:spPr>
        <a:xfrm>
          <a:off x="0" y="2146236"/>
          <a:ext cx="2294671" cy="137680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Order</a:t>
          </a:r>
          <a:endParaRPr lang="en-US" sz="2800" kern="1200"/>
        </a:p>
      </dsp:txBody>
      <dsp:txXfrm>
        <a:off x="0" y="2146236"/>
        <a:ext cx="2294671" cy="1376802"/>
      </dsp:txXfrm>
    </dsp:sp>
    <dsp:sp modelId="{0F93FCCF-21BB-4B4D-9BFF-4BDEEF2245DF}">
      <dsp:nvSpPr>
        <dsp:cNvPr id="0" name=""/>
        <dsp:cNvSpPr/>
      </dsp:nvSpPr>
      <dsp:spPr>
        <a:xfrm>
          <a:off x="2516727" y="2146245"/>
          <a:ext cx="2294671" cy="1376802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Distributor</a:t>
          </a:r>
          <a:endParaRPr lang="en-US" sz="2800" kern="1200" dirty="0"/>
        </a:p>
      </dsp:txBody>
      <dsp:txXfrm>
        <a:off x="2516727" y="2146245"/>
        <a:ext cx="2294671" cy="1376802"/>
      </dsp:txXfrm>
    </dsp:sp>
    <dsp:sp modelId="{C5FFA87E-B6D8-4903-98DC-0ACEFD48BF1C}">
      <dsp:nvSpPr>
        <dsp:cNvPr id="0" name=""/>
        <dsp:cNvSpPr/>
      </dsp:nvSpPr>
      <dsp:spPr>
        <a:xfrm>
          <a:off x="5040865" y="2146245"/>
          <a:ext cx="2294671" cy="1376802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Treatment</a:t>
          </a:r>
          <a:endParaRPr lang="en-US" sz="2800" kern="1200" dirty="0"/>
        </a:p>
      </dsp:txBody>
      <dsp:txXfrm>
        <a:off x="5040865" y="2146245"/>
        <a:ext cx="2294671" cy="1376802"/>
      </dsp:txXfrm>
    </dsp:sp>
    <dsp:sp modelId="{F9937681-E83C-42C4-976D-A20A9A0B4E1B}">
      <dsp:nvSpPr>
        <dsp:cNvPr id="0" name=""/>
        <dsp:cNvSpPr/>
      </dsp:nvSpPr>
      <dsp:spPr>
        <a:xfrm>
          <a:off x="7578199" y="2134033"/>
          <a:ext cx="2294671" cy="137680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Materials</a:t>
          </a:r>
          <a:endParaRPr lang="en-US" sz="2800" kern="1200"/>
        </a:p>
      </dsp:txBody>
      <dsp:txXfrm>
        <a:off x="7578199" y="2134033"/>
        <a:ext cx="2294671" cy="1376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5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6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21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0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6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7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9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3B1AB3-B5FC-4312-880A-C3263726745C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9C3568-8B2E-458E-90D9-CA7DA325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18A7516-F9EA-1D76-4BD8-706C00D0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s-ES" sz="4600">
                <a:solidFill>
                  <a:schemeClr val="accent1"/>
                </a:solidFill>
              </a:rPr>
              <a:t>Hospital Inventory Data 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A50B7-1843-BE83-42D0-E6B4598CA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chemeClr val="accent1"/>
                </a:solidFill>
              </a:rPr>
              <a:t>By Jaime Aparicio, Javier Gallego and Andrea Martínez</a:t>
            </a:r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1F5F3538-DDFC-D735-EB38-7D37AC99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nurse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7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nurse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95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What</a:t>
            </a:r>
            <a:r>
              <a:rPr lang="es-ES" dirty="0">
                <a:solidFill>
                  <a:schemeClr val="bg1"/>
                </a:solidFill>
              </a:rPr>
              <a:t> do you want to </a:t>
            </a: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as?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Nurse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7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What</a:t>
            </a:r>
            <a:r>
              <a:rPr lang="es-ES" dirty="0">
                <a:solidFill>
                  <a:schemeClr val="bg1"/>
                </a:solidFill>
              </a:rPr>
              <a:t> do you want to </a:t>
            </a: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as?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Nurse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802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2249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5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Email: </a:t>
            </a:r>
          </a:p>
        </p:txBody>
      </p:sp>
    </p:spTree>
    <p:extLst>
      <p:ext uri="{BB962C8B-B14F-4D97-AF65-F5344CB8AC3E}">
        <p14:creationId xmlns:p14="http://schemas.microsoft.com/office/powerpoint/2010/main" val="288496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Email: 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</p:txBody>
      </p:sp>
    </p:spTree>
    <p:extLst>
      <p:ext uri="{BB962C8B-B14F-4D97-AF65-F5344CB8AC3E}">
        <p14:creationId xmlns:p14="http://schemas.microsoft.com/office/powerpoint/2010/main" val="135726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Email: 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927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Email: 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examplePassword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8451-7363-D32C-E1E3-C811B87B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ES"/>
              <a:t>Index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5018EC51-BBE0-9FD7-44DE-5B7F685FF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06932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63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26938" y="2887472"/>
            <a:ext cx="3338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as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Email: 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examplePassword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</a:t>
            </a:r>
            <a:r>
              <a:rPr lang="es-ES" dirty="0" err="1">
                <a:solidFill>
                  <a:schemeClr val="bg1"/>
                </a:solidFill>
              </a:rPr>
              <a:t>succesful</a:t>
            </a:r>
            <a:r>
              <a:rPr lang="es-E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42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nurse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</a:t>
            </a:r>
            <a:r>
              <a:rPr lang="es-ES" dirty="0" err="1">
                <a:solidFill>
                  <a:schemeClr val="bg1"/>
                </a:solidFill>
              </a:rPr>
              <a:t>administrator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doctor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Log in nurse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488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Email: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Email: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9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Email: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9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Email: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examplePassword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478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Email:</a:t>
            </a:r>
          </a:p>
          <a:p>
            <a:r>
              <a:rPr lang="es-ES" dirty="0">
                <a:solidFill>
                  <a:schemeClr val="bg1"/>
                </a:solidFill>
              </a:rPr>
              <a:t>example@gmail.com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>
                <a:solidFill>
                  <a:schemeClr val="bg1"/>
                </a:solidFill>
              </a:rPr>
              <a:t>examplePassword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Log in </a:t>
            </a:r>
            <a:r>
              <a:rPr lang="es-ES" dirty="0" err="1">
                <a:solidFill>
                  <a:schemeClr val="bg1"/>
                </a:solidFill>
              </a:rPr>
              <a:t>succesful</a:t>
            </a:r>
            <a:r>
              <a:rPr lang="es-E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0924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840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distributors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orders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doctors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nurses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7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840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distributors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orders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doctors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nurses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55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354A3-C74F-1CA5-95B2-8BC328E1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ES"/>
              <a:t>Introduction: problem to solve 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92DF8644-D617-261A-B6F5-E53F06CF2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63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57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0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7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1158240" y="2412903"/>
            <a:ext cx="989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Id = 0	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 = </a:t>
            </a:r>
            <a:r>
              <a:rPr lang="es-ES" dirty="0" err="1">
                <a:solidFill>
                  <a:schemeClr val="bg1"/>
                </a:solidFill>
              </a:rPr>
              <a:t>ibuprofen</a:t>
            </a:r>
            <a:r>
              <a:rPr lang="es-ES" dirty="0">
                <a:solidFill>
                  <a:schemeClr val="bg1"/>
                </a:solidFill>
              </a:rPr>
              <a:t> 	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= </a:t>
            </a:r>
            <a:r>
              <a:rPr lang="es-ES" dirty="0" err="1">
                <a:solidFill>
                  <a:schemeClr val="bg1"/>
                </a:solidFill>
              </a:rPr>
              <a:t>medicament</a:t>
            </a:r>
            <a:r>
              <a:rPr lang="es-ES" dirty="0">
                <a:solidFill>
                  <a:schemeClr val="bg1"/>
                </a:solidFill>
              </a:rPr>
              <a:t> 	Stock = 254	Price = 10,00	Distributor = Bayer</a:t>
            </a:r>
          </a:p>
          <a:p>
            <a:r>
              <a:rPr lang="es-ES" dirty="0">
                <a:solidFill>
                  <a:schemeClr val="bg1"/>
                </a:solidFill>
              </a:rPr>
              <a:t>Id = 1	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 = </a:t>
            </a:r>
            <a:r>
              <a:rPr lang="es-ES" dirty="0" err="1">
                <a:solidFill>
                  <a:schemeClr val="bg1"/>
                </a:solidFill>
              </a:rPr>
              <a:t>scalpel</a:t>
            </a:r>
            <a:r>
              <a:rPr lang="es-ES" dirty="0">
                <a:solidFill>
                  <a:schemeClr val="bg1"/>
                </a:solidFill>
              </a:rPr>
              <a:t> 	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= </a:t>
            </a:r>
            <a:r>
              <a:rPr lang="es-ES" dirty="0" err="1">
                <a:solidFill>
                  <a:schemeClr val="bg1"/>
                </a:solidFill>
              </a:rPr>
              <a:t>instrument</a:t>
            </a:r>
            <a:r>
              <a:rPr lang="es-ES" dirty="0">
                <a:solidFill>
                  <a:schemeClr val="bg1"/>
                </a:solidFill>
              </a:rPr>
              <a:t> 		Stock = 130	Price =  2,99	Distributor = J&amp;J</a:t>
            </a:r>
          </a:p>
          <a:p>
            <a:r>
              <a:rPr lang="es-ES" dirty="0">
                <a:solidFill>
                  <a:schemeClr val="bg1"/>
                </a:solidFill>
              </a:rPr>
              <a:t>Id = 2	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 = TAC		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= machine		Stock = 1		Price = 15000	Distributor = Mach</a:t>
            </a:r>
          </a:p>
        </p:txBody>
      </p:sp>
    </p:spTree>
    <p:extLst>
      <p:ext uri="{BB962C8B-B14F-4D97-AF65-F5344CB8AC3E}">
        <p14:creationId xmlns:p14="http://schemas.microsoft.com/office/powerpoint/2010/main" val="116959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74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3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74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6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marL="342900" indent="-342900" algn="ctr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2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52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initial</a:t>
            </a:r>
            <a:r>
              <a:rPr lang="es-ES" dirty="0">
                <a:solidFill>
                  <a:schemeClr val="bg1"/>
                </a:solidFill>
              </a:rPr>
              <a:t> stock: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428FA-A3A1-6BE2-E17A-BC94EE03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ES"/>
              <a:t>Introduction: aims of the project</a:t>
            </a:r>
            <a:endParaRPr lang="es-ES" dirty="0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77460BF5-E2EC-E883-EDA9-FEF7CBD49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21706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60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initial</a:t>
            </a:r>
            <a:r>
              <a:rPr lang="es-ES" dirty="0">
                <a:solidFill>
                  <a:schemeClr val="bg1"/>
                </a:solidFill>
              </a:rPr>
              <a:t> stock: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220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57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initial</a:t>
            </a:r>
            <a:r>
              <a:rPr lang="es-ES" dirty="0">
                <a:solidFill>
                  <a:schemeClr val="bg1"/>
                </a:solidFill>
              </a:rPr>
              <a:t> stock: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220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price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08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name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COVID </a:t>
            </a:r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material: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Vaccine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initial</a:t>
            </a:r>
            <a:r>
              <a:rPr lang="es-ES" dirty="0">
                <a:solidFill>
                  <a:schemeClr val="bg1"/>
                </a:solidFill>
              </a:rPr>
              <a:t> stock: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220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</a:t>
            </a:r>
            <a:r>
              <a:rPr lang="es-ES" dirty="0" err="1">
                <a:solidFill>
                  <a:schemeClr val="bg1"/>
                </a:solidFill>
              </a:rPr>
              <a:t>price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25,00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0 -&gt; Bayer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1 -&gt; J&amp;J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2 -&gt; Mach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3 -&gt; </a:t>
            </a:r>
            <a:r>
              <a:rPr lang="es-ES" dirty="0" err="1">
                <a:solidFill>
                  <a:schemeClr val="bg1"/>
                </a:solidFill>
              </a:rPr>
              <a:t>Astrazeneca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7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0 -&gt; Bayer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1 -&gt; J&amp;J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2 -&gt; Mach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3 -&gt; </a:t>
            </a:r>
            <a:r>
              <a:rPr lang="es-ES" dirty="0" err="1">
                <a:solidFill>
                  <a:schemeClr val="bg1"/>
                </a:solidFill>
              </a:rPr>
              <a:t>Astrazeneca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id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the distributor: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2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0 -&gt; Bayer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1 -&gt; J&amp;J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2 -&gt; Mach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3 -&gt; </a:t>
            </a:r>
            <a:r>
              <a:rPr lang="es-ES" dirty="0" err="1">
                <a:solidFill>
                  <a:schemeClr val="bg1"/>
                </a:solidFill>
              </a:rPr>
              <a:t>Astrazeneca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id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the distributor: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19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74274" y="2247612"/>
            <a:ext cx="3212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–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0 -&gt; Bayer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1 -&gt; J&amp;J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2 -&gt; Mach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3 -&gt; </a:t>
            </a:r>
            <a:r>
              <a:rPr lang="es-ES" dirty="0" err="1">
                <a:solidFill>
                  <a:schemeClr val="bg1"/>
                </a:solidFill>
              </a:rPr>
              <a:t>Astrazeneca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 the id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the distributor: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3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Material </a:t>
            </a:r>
            <a:r>
              <a:rPr lang="es-ES" dirty="0" err="1">
                <a:solidFill>
                  <a:schemeClr val="bg1"/>
                </a:solidFill>
              </a:rPr>
              <a:t>added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1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5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452209" y="2225447"/>
            <a:ext cx="3257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r>
              <a:rPr lang="es-ES" dirty="0">
                <a:solidFill>
                  <a:schemeClr val="bg1"/>
                </a:solidFill>
              </a:rPr>
              <a:t> -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Add a new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existing</a:t>
            </a:r>
            <a:r>
              <a:rPr lang="es-ES" dirty="0">
                <a:solidFill>
                  <a:schemeClr val="bg1"/>
                </a:solidFill>
              </a:rPr>
              <a:t>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View full stock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Modify</a:t>
            </a:r>
            <a:r>
              <a:rPr lang="es-ES" dirty="0">
                <a:solidFill>
                  <a:schemeClr val="bg1"/>
                </a:solidFill>
              </a:rPr>
              <a:t> stock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material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Back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9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9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840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distributors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orders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doctors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nurses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1DB0-9762-E9EF-8E3F-089BF90B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: </a:t>
            </a:r>
            <a:r>
              <a:rPr lang="es-ES" dirty="0" err="1"/>
              <a:t>structure</a:t>
            </a:r>
            <a:endParaRPr lang="es-ES" dirty="0"/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C4309EDD-85A9-632C-4818-BD9B5FC89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1127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54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145E8-4BCD-493D-A5FC-9A9ABFBF02B2}"/>
              </a:ext>
            </a:extLst>
          </p:cNvPr>
          <p:cNvSpPr txBox="1"/>
          <p:nvPr/>
        </p:nvSpPr>
        <p:spPr>
          <a:xfrm>
            <a:off x="4856753" y="2887472"/>
            <a:ext cx="2840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Administrator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Menu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Choose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option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distributors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orders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</a:t>
            </a:r>
            <a:r>
              <a:rPr lang="es-ES" dirty="0" err="1">
                <a:solidFill>
                  <a:schemeClr val="bg1"/>
                </a:solidFill>
              </a:rPr>
              <a:t>doctors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Work</a:t>
            </a:r>
            <a:r>
              <a:rPr lang="es-ES" dirty="0">
                <a:solidFill>
                  <a:schemeClr val="bg1"/>
                </a:solidFill>
              </a:rPr>
              <a:t> with nurses</a:t>
            </a:r>
          </a:p>
          <a:p>
            <a:pPr marL="342900" indent="-342900">
              <a:buAutoNum type="arabicPeriod"/>
            </a:pPr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0135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A56E-053C-563F-B975-1C0C25DF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36E89B-C917-C436-3FCF-7B1EE563ECCD}"/>
              </a:ext>
            </a:extLst>
          </p:cNvPr>
          <p:cNvSpPr/>
          <p:nvPr/>
        </p:nvSpPr>
        <p:spPr>
          <a:xfrm>
            <a:off x="1158240" y="1531112"/>
            <a:ext cx="9875520" cy="4941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567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07D4D5B-EF91-84EC-2707-2B1FA7B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2BDE00B-7F47-CC87-ED03-EEF031232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59A2315-18AE-D47B-3A7F-A92EFD64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8" t="17164" r="16144" b="11063"/>
          <a:stretch/>
        </p:blipFill>
        <p:spPr>
          <a:xfrm>
            <a:off x="1048141" y="429042"/>
            <a:ext cx="10090638" cy="599991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B2F61BE-EE0D-E024-EDE6-AB87FA12026A}"/>
              </a:ext>
            </a:extLst>
          </p:cNvPr>
          <p:cNvSpPr txBox="1">
            <a:spLocks/>
          </p:cNvSpPr>
          <p:nvPr/>
        </p:nvSpPr>
        <p:spPr>
          <a:xfrm>
            <a:off x="707064" y="609600"/>
            <a:ext cx="6993914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Architecture: E-R Diagram</a:t>
            </a:r>
          </a:p>
        </p:txBody>
      </p:sp>
    </p:spTree>
    <p:extLst>
      <p:ext uri="{BB962C8B-B14F-4D97-AF65-F5344CB8AC3E}">
        <p14:creationId xmlns:p14="http://schemas.microsoft.com/office/powerpoint/2010/main" val="23044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E68114-CB26-AFF5-6E23-C47330CDD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55" t="17188" r="35126" b="10971"/>
          <a:stretch/>
        </p:blipFill>
        <p:spPr>
          <a:xfrm>
            <a:off x="1321466" y="239697"/>
            <a:ext cx="8115497" cy="637132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5D1D15-DBAE-2E0C-DA6C-E05395A8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87354"/>
            <a:ext cx="4336915" cy="132556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: UML Use Case </a:t>
            </a:r>
            <a:r>
              <a:rPr lang="es-ES" dirty="0" err="1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28F9DBB-B684-F816-F79E-20613A29F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5" t="16297" r="25107" b="27234"/>
          <a:stretch/>
        </p:blipFill>
        <p:spPr>
          <a:xfrm>
            <a:off x="1659450" y="1238116"/>
            <a:ext cx="9614183" cy="53938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443047-4625-7730-6F9A-0A166A3B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87354"/>
            <a:ext cx="4336915" cy="132556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: UML Use Case </a:t>
            </a:r>
            <a:r>
              <a:rPr lang="es-ES" dirty="0" err="1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25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3A6CED3-C86D-61B0-DAB9-8498B782A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0" t="24653" r="23963" b="11027"/>
          <a:stretch/>
        </p:blipFill>
        <p:spPr>
          <a:xfrm>
            <a:off x="3271461" y="986219"/>
            <a:ext cx="7923281" cy="56365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5E3151-87F4-1835-6E4B-7BF0800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87354"/>
            <a:ext cx="4336915" cy="132556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: UML Use Case </a:t>
            </a:r>
            <a:r>
              <a:rPr lang="es-ES" dirty="0" err="1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6932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o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CC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1027</TotalTime>
  <Words>1005</Words>
  <Application>Microsoft Office PowerPoint</Application>
  <PresentationFormat>Panorámica</PresentationFormat>
  <Paragraphs>429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4" baseType="lpstr">
      <vt:lpstr>Corbel</vt:lpstr>
      <vt:lpstr>Base</vt:lpstr>
      <vt:lpstr>Hospital Inventory Data Base</vt:lpstr>
      <vt:lpstr>Index</vt:lpstr>
      <vt:lpstr>Introduction: problem to solve </vt:lpstr>
      <vt:lpstr>Introduction: aims of the project</vt:lpstr>
      <vt:lpstr>Architecture: structure</vt:lpstr>
      <vt:lpstr>Presentación de PowerPoint</vt:lpstr>
      <vt:lpstr>Architecture: UML Use Case Diagram</vt:lpstr>
      <vt:lpstr>Architecture: UML Use Case Diagram</vt:lpstr>
      <vt:lpstr>Architecture: UML Use Case Diagram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Inventory Data Base</dc:title>
  <dc:creator>Andrea Martínez Palacios</dc:creator>
  <cp:lastModifiedBy>Andrea Martínez Palacios</cp:lastModifiedBy>
  <cp:revision>8</cp:revision>
  <dcterms:created xsi:type="dcterms:W3CDTF">2023-05-15T19:51:21Z</dcterms:created>
  <dcterms:modified xsi:type="dcterms:W3CDTF">2023-05-19T15:57:54Z</dcterms:modified>
</cp:coreProperties>
</file>