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2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0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4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9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4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7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2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9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F0C7-05F3-4344-8A05-879DB366AC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7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F0C7-05F3-4344-8A05-879DB366ACD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EB470-076C-4566-9912-00BC1473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Passenger and Freight Railroad Employee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Dora Cheng, Andrea </a:t>
            </a:r>
            <a:r>
              <a:rPr lang="en-US" dirty="0" err="1" smtClean="0"/>
              <a:t>Curo</a:t>
            </a:r>
            <a:r>
              <a:rPr lang="en-US" dirty="0" smtClean="0"/>
              <a:t>, </a:t>
            </a:r>
            <a:r>
              <a:rPr lang="en-US" dirty="0" err="1" smtClean="0"/>
              <a:t>Sonam</a:t>
            </a:r>
            <a:r>
              <a:rPr lang="en-US" dirty="0" smtClean="0"/>
              <a:t>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of freight and railroad employees</a:t>
            </a:r>
          </a:p>
          <a:p>
            <a:pPr lvl="1"/>
            <a:r>
              <a:rPr lang="en-US" dirty="0" smtClean="0"/>
              <a:t>Position, age, sex of employees</a:t>
            </a:r>
          </a:p>
          <a:p>
            <a:pPr lvl="1"/>
            <a:r>
              <a:rPr lang="en-US" dirty="0" smtClean="0"/>
              <a:t>Caffeine Factors</a:t>
            </a:r>
          </a:p>
          <a:p>
            <a:pPr lvl="2"/>
            <a:r>
              <a:rPr lang="en-US" dirty="0" smtClean="0"/>
              <a:t>Intake Amount</a:t>
            </a:r>
          </a:p>
          <a:p>
            <a:pPr lvl="1"/>
            <a:r>
              <a:rPr lang="en-US" dirty="0" smtClean="0"/>
              <a:t>Sleep Factors</a:t>
            </a:r>
            <a:endParaRPr lang="en-US" dirty="0"/>
          </a:p>
          <a:p>
            <a:pPr lvl="1"/>
            <a:r>
              <a:rPr lang="en-US" dirty="0" smtClean="0"/>
              <a:t>Work Schedule</a:t>
            </a:r>
          </a:p>
          <a:p>
            <a:pPr lvl="1"/>
            <a:r>
              <a:rPr lang="en-US" dirty="0" smtClean="0"/>
              <a:t>Activity Log</a:t>
            </a:r>
          </a:p>
        </p:txBody>
      </p:sp>
    </p:spTree>
    <p:extLst>
      <p:ext uri="{BB962C8B-B14F-4D97-AF65-F5344CB8AC3E}">
        <p14:creationId xmlns:p14="http://schemas.microsoft.com/office/powerpoint/2010/main" val="42871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</a:t>
            </a:r>
          </a:p>
          <a:p>
            <a:r>
              <a:rPr lang="en-US" dirty="0" smtClean="0"/>
              <a:t>Reformat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66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62000"/>
          </a:xfrm>
        </p:spPr>
        <p:txBody>
          <a:bodyPr/>
          <a:lstStyle/>
          <a:p>
            <a:r>
              <a:rPr lang="en-US" dirty="0" smtClean="0"/>
              <a:t>Job and Age Status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442991"/>
            <a:ext cx="7419975" cy="6067224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1414585"/>
            <a:ext cx="3932237" cy="44544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Reformatting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52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Passenger and Freight Railroad Employee Data</vt:lpstr>
      <vt:lpstr>The Data</vt:lpstr>
      <vt:lpstr>The Data Cont.</vt:lpstr>
      <vt:lpstr>Job and Age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Passenger and Freight Railroad Employee Data</dc:title>
  <dc:creator>Microsoft account</dc:creator>
  <cp:lastModifiedBy>Microsoft account</cp:lastModifiedBy>
  <cp:revision>6</cp:revision>
  <dcterms:created xsi:type="dcterms:W3CDTF">2015-05-11T22:01:07Z</dcterms:created>
  <dcterms:modified xsi:type="dcterms:W3CDTF">2015-05-12T20:25:19Z</dcterms:modified>
</cp:coreProperties>
</file>