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71" r:id="rId6"/>
    <p:sldId id="272" r:id="rId7"/>
    <p:sldId id="263" r:id="rId8"/>
    <p:sldId id="273" r:id="rId9"/>
    <p:sldId id="264" r:id="rId10"/>
    <p:sldId id="260" r:id="rId11"/>
    <p:sldId id="274" r:id="rId12"/>
    <p:sldId id="265" r:id="rId13"/>
    <p:sldId id="275" r:id="rId14"/>
    <p:sldId id="276" r:id="rId15"/>
    <p:sldId id="267" r:id="rId16"/>
    <p:sldId id="268" r:id="rId17"/>
    <p:sldId id="277" r:id="rId18"/>
    <p:sldId id="269" r:id="rId19"/>
    <p:sldId id="270" r:id="rId20"/>
    <p:sldId id="278" r:id="rId21"/>
    <p:sldId id="279" r:id="rId22"/>
    <p:sldId id="25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Dora Cheng, Andrea </a:t>
            </a:r>
            <a:r>
              <a:rPr lang="en-US" dirty="0" err="1" smtClean="0"/>
              <a:t>Curo</a:t>
            </a:r>
            <a:r>
              <a:rPr lang="en-US" dirty="0" smtClean="0"/>
              <a:t>, </a:t>
            </a:r>
            <a:r>
              <a:rPr lang="en-US" dirty="0" err="1" smtClean="0"/>
              <a:t>Sonam</a:t>
            </a:r>
            <a:r>
              <a:rPr lang="en-US" dirty="0" smtClean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91" y="184058"/>
            <a:ext cx="8352234" cy="78702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Time per Activity Type</a:t>
            </a:r>
            <a:endParaRPr lang="en-US" sz="44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5731315" y="1482269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Reformatting </a:t>
            </a:r>
            <a:r>
              <a:rPr lang="en-US" sz="2800" dirty="0" smtClean="0"/>
              <a:t>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5" y="2689902"/>
            <a:ext cx="5599420" cy="12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/>
            <a:r>
              <a:rPr lang="en-US" dirty="0"/>
              <a:t>Created calculated field</a:t>
            </a:r>
          </a:p>
          <a:p>
            <a:r>
              <a:rPr lang="en-US" sz="1800" dirty="0"/>
              <a:t>IF [Start Time (Activity)]&gt;[End Time (Activity)] </a:t>
            </a:r>
          </a:p>
          <a:p>
            <a:r>
              <a:rPr lang="en-US" sz="1800" dirty="0"/>
              <a:t>THEN 24 - [Start Time (Activity)] + [End Time (Activity)] </a:t>
            </a:r>
          </a:p>
          <a:p>
            <a:r>
              <a:rPr lang="en-US" sz="1800" dirty="0"/>
              <a:t>ELSE [End Time (Activity)] - [Start Time (Activity)] END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70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107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14961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3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79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Group by Activity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3359722" cy="467116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29842" y="1818543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ZN(AVG([</a:t>
            </a:r>
            <a:r>
              <a:rPr lang="en-US" sz="2100" dirty="0" err="1"/>
              <a:t>ActivityTime</a:t>
            </a:r>
            <a:r>
              <a:rPr lang="en-US" sz="2100" dirty="0"/>
              <a:t> (copy)])) - LOOKUP(ZN(AVG([</a:t>
            </a:r>
            <a:r>
              <a:rPr lang="en-US" sz="2100" dirty="0" err="1"/>
              <a:t>ActivityTime</a:t>
            </a:r>
            <a:r>
              <a:rPr lang="en-US" sz="2100" dirty="0"/>
              <a:t> (copy)])), 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Purpose was to group</a:t>
            </a:r>
          </a:p>
        </p:txBody>
      </p:sp>
    </p:spTree>
    <p:extLst>
      <p:ext uri="{BB962C8B-B14F-4D97-AF65-F5344CB8AC3E}">
        <p14:creationId xmlns:p14="http://schemas.microsoft.com/office/powerpoint/2010/main" val="23928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51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r>
              <a:rPr lang="en-US" dirty="0" smtClean="0"/>
              <a:t>Survey of freight and railroad employees</a:t>
            </a:r>
          </a:p>
          <a:p>
            <a:pPr lvl="1"/>
            <a:r>
              <a:rPr lang="en-US" dirty="0" smtClean="0"/>
              <a:t>Position, age, sex of employees</a:t>
            </a:r>
          </a:p>
          <a:p>
            <a:pPr lvl="1"/>
            <a:r>
              <a:rPr lang="en-US" dirty="0" smtClean="0"/>
              <a:t>Caffeine Factors</a:t>
            </a:r>
          </a:p>
          <a:p>
            <a:pPr lvl="2"/>
            <a:r>
              <a:rPr lang="en-US" dirty="0" smtClean="0"/>
              <a:t>Intake Amount</a:t>
            </a:r>
          </a:p>
          <a:p>
            <a:pPr lvl="1"/>
            <a:r>
              <a:rPr lang="en-US" dirty="0" smtClean="0"/>
              <a:t>Sleep Factors</a:t>
            </a:r>
            <a:endParaRPr lang="en-US" dirty="0"/>
          </a:p>
          <a:p>
            <a:pPr lvl="1"/>
            <a:r>
              <a:rPr lang="en-US" dirty="0" smtClean="0"/>
              <a:t>Work Schedule</a:t>
            </a:r>
          </a:p>
          <a:p>
            <a:pPr lvl="1"/>
            <a:r>
              <a:rPr lang="en-US" dirty="0" smtClean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42871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3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3321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  <a:endParaRPr lang="en-US" sz="44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1635702"/>
            <a:ext cx="4629150" cy="357707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9841" y="1918189"/>
            <a:ext cx="29491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12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The Data - Processing</a:t>
            </a:r>
            <a:endParaRPr lang="en-US" sz="4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28" b="-32628"/>
          <a:stretch/>
        </p:blipFill>
        <p:spPr>
          <a:xfrm>
            <a:off x="2154505" y="816369"/>
            <a:ext cx="6701902" cy="5566253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9841" y="1895053"/>
            <a:ext cx="1524664" cy="3363938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Separate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Reformat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6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980" y="373672"/>
            <a:ext cx="5636143" cy="693127"/>
          </a:xfrm>
        </p:spPr>
        <p:txBody>
          <a:bodyPr>
            <a:noAutofit/>
          </a:bodyPr>
          <a:lstStyle/>
          <a:p>
            <a:r>
              <a:rPr lang="en-US" sz="4400" dirty="0"/>
              <a:t>Overview of the Data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29842" y="1980021"/>
            <a:ext cx="7834220" cy="3390614"/>
          </a:xfrm>
        </p:spPr>
        <p:txBody>
          <a:bodyPr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Sleep Quality</a:t>
            </a:r>
          </a:p>
          <a:p>
            <a:pPr marL="342900" lvl="1"/>
            <a:r>
              <a:rPr lang="en-US" sz="2000" dirty="0" smtClean="0"/>
              <a:t>1 (very poor) – 5 </a:t>
            </a:r>
            <a:r>
              <a:rPr lang="en-US" sz="2000" dirty="0"/>
              <a:t>(very good</a:t>
            </a:r>
            <a:r>
              <a:rPr lang="en-US" sz="2000" dirty="0" smtClean="0"/>
              <a:t>)</a:t>
            </a:r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Falling Asleep</a:t>
            </a:r>
          </a:p>
          <a:p>
            <a:pPr marL="342900" lvl="1"/>
            <a:r>
              <a:rPr lang="en-US" sz="2000" dirty="0"/>
              <a:t>5 (very easy) – 1 (very difficult)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800" dirty="0"/>
              <a:t>Health Status</a:t>
            </a:r>
          </a:p>
          <a:p>
            <a:pPr marL="342900" lvl="1"/>
            <a:r>
              <a:rPr lang="en-US" sz="2000" dirty="0"/>
              <a:t>4 (excellent) – 1 (poor)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40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13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70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</p:spTree>
    <p:extLst>
      <p:ext uri="{BB962C8B-B14F-4D97-AF65-F5344CB8AC3E}">
        <p14:creationId xmlns:p14="http://schemas.microsoft.com/office/powerpoint/2010/main" val="36969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6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307" y="257175"/>
            <a:ext cx="5191493" cy="707381"/>
          </a:xfrm>
        </p:spPr>
        <p:txBody>
          <a:bodyPr>
            <a:noAutofit/>
          </a:bodyPr>
          <a:lstStyle/>
          <a:p>
            <a:r>
              <a:rPr lang="en-US" sz="440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323849" y="956385"/>
            <a:ext cx="8753475" cy="5901615"/>
          </a:xfrm>
        </p:spPr>
      </p:pic>
    </p:spTree>
    <p:extLst>
      <p:ext uri="{BB962C8B-B14F-4D97-AF65-F5344CB8AC3E}">
        <p14:creationId xmlns:p14="http://schemas.microsoft.com/office/powerpoint/2010/main" val="5693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247</Words>
  <Application>Microsoft Office PowerPoint</Application>
  <PresentationFormat>On-screen Show (4:3)</PresentationFormat>
  <Paragraphs>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Passenger and Freight Railroad Employee Data</vt:lpstr>
      <vt:lpstr>The Data - Description</vt:lpstr>
      <vt:lpstr>The Data - Processing</vt:lpstr>
      <vt:lpstr>Overview of the Data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Time per Activity Type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Group by Activity </vt:lpstr>
      <vt:lpstr>Group Analysis</vt:lpstr>
      <vt:lpstr>Group Analysis</vt:lpstr>
      <vt:lpstr>Group Analysis</vt:lpstr>
      <vt:lpstr>Job and Age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and Freight Railroad Employee Data</dc:title>
  <dc:creator>Microsoft account</dc:creator>
  <cp:lastModifiedBy>Microsoft account</cp:lastModifiedBy>
  <cp:revision>26</cp:revision>
  <dcterms:created xsi:type="dcterms:W3CDTF">2015-05-11T22:01:07Z</dcterms:created>
  <dcterms:modified xsi:type="dcterms:W3CDTF">2015-05-13T04:00:28Z</dcterms:modified>
</cp:coreProperties>
</file>