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F0C7-05F3-4344-8A05-879DB366ACD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Dora Cheng, Andrea </a:t>
            </a:r>
            <a:r>
              <a:rPr lang="en-US" dirty="0" err="1" smtClean="0"/>
              <a:t>Curo</a:t>
            </a:r>
            <a:r>
              <a:rPr lang="en-US" dirty="0" smtClean="0"/>
              <a:t>, </a:t>
            </a:r>
            <a:r>
              <a:rPr lang="en-US" dirty="0" err="1" smtClean="0"/>
              <a:t>Sonam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Data -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freight and railroad employees</a:t>
            </a:r>
          </a:p>
          <a:p>
            <a:pPr lvl="1"/>
            <a:r>
              <a:rPr lang="en-US" dirty="0" smtClean="0"/>
              <a:t>Position, age, sex of employees</a:t>
            </a:r>
          </a:p>
          <a:p>
            <a:pPr lvl="1"/>
            <a:r>
              <a:rPr lang="en-US" dirty="0" smtClean="0"/>
              <a:t>Caffeine Factors</a:t>
            </a:r>
          </a:p>
          <a:p>
            <a:pPr lvl="2"/>
            <a:r>
              <a:rPr lang="en-US" dirty="0" smtClean="0"/>
              <a:t>Intake Amount</a:t>
            </a:r>
          </a:p>
          <a:p>
            <a:pPr lvl="1"/>
            <a:r>
              <a:rPr lang="en-US" dirty="0" smtClean="0"/>
              <a:t>Sleep Factors</a:t>
            </a:r>
            <a:endParaRPr lang="en-US" dirty="0"/>
          </a:p>
          <a:p>
            <a:pPr lvl="1"/>
            <a:r>
              <a:rPr lang="en-US" dirty="0" smtClean="0"/>
              <a:t>Work Schedule</a:t>
            </a:r>
          </a:p>
          <a:p>
            <a:pPr lvl="1"/>
            <a:r>
              <a:rPr lang="en-US" dirty="0" smtClean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42871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19957" cy="610949"/>
          </a:xfrm>
        </p:spPr>
        <p:txBody>
          <a:bodyPr>
            <a:noAutofit/>
          </a:bodyPr>
          <a:lstStyle/>
          <a:p>
            <a:r>
              <a:rPr lang="en-US" sz="4400" dirty="0" smtClean="0"/>
              <a:t>The Data </a:t>
            </a:r>
            <a:r>
              <a:rPr lang="en-US" sz="4400" dirty="0" smtClean="0"/>
              <a:t>- Processing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1383738"/>
            <a:ext cx="2032885" cy="44852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Separate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Reformat</a:t>
            </a:r>
          </a:p>
          <a:p>
            <a:endParaRPr lang="en-US" dirty="0" smtClean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28" b="-32628"/>
          <a:stretch/>
        </p:blipFill>
        <p:spPr>
          <a:xfrm>
            <a:off x="3867993" y="262991"/>
            <a:ext cx="7940549" cy="6595009"/>
          </a:xfrm>
        </p:spPr>
      </p:pic>
    </p:spTree>
    <p:extLst>
      <p:ext uri="{BB962C8B-B14F-4D97-AF65-F5344CB8AC3E}">
        <p14:creationId xmlns:p14="http://schemas.microsoft.com/office/powerpoint/2010/main" val="36166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7640665" cy="910354"/>
          </a:xfrm>
        </p:spPr>
        <p:txBody>
          <a:bodyPr>
            <a:noAutofit/>
          </a:bodyPr>
          <a:lstStyle/>
          <a:p>
            <a:r>
              <a:rPr lang="en-US" sz="4400" dirty="0" smtClean="0"/>
              <a:t>Overview of the Data</a:t>
            </a:r>
            <a:endParaRPr lang="en-US" sz="4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4974" r="51527" b="60985"/>
          <a:stretch/>
        </p:blipFill>
        <p:spPr>
          <a:xfrm>
            <a:off x="4527732" y="1371600"/>
            <a:ext cx="7383743" cy="434734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497027"/>
            <a:ext cx="3932237" cy="43719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Sleep Quality versus various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Sleep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 (very good) – 1 (very poor)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Falling Asleep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5 (very easy) – 1 (very difficult)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Health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4 (excellent) – 1 (poor)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40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2660"/>
            <a:ext cx="6394492" cy="59476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Time per Activity Type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221897"/>
            <a:ext cx="3974973" cy="46470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Reformatting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166788"/>
            <a:ext cx="4735624" cy="762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Job and Age Status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790776"/>
            <a:ext cx="7419975" cy="60672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414585"/>
            <a:ext cx="3932237" cy="4454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Jobs titles as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Separate worksheets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Utilized dashboard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2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1" y="-364143"/>
            <a:ext cx="9840312" cy="76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112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Passenger and Freight Railroad Employee Data</vt:lpstr>
      <vt:lpstr>The Data - Description</vt:lpstr>
      <vt:lpstr>The Data - Processing</vt:lpstr>
      <vt:lpstr>Overview of the Data</vt:lpstr>
      <vt:lpstr>Time per Activity Type</vt:lpstr>
      <vt:lpstr>Job and Age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and Freight Railroad Employee Data</dc:title>
  <dc:creator>Microsoft account</dc:creator>
  <cp:lastModifiedBy>Microsoft account</cp:lastModifiedBy>
  <cp:revision>12</cp:revision>
  <dcterms:created xsi:type="dcterms:W3CDTF">2015-05-11T22:01:07Z</dcterms:created>
  <dcterms:modified xsi:type="dcterms:W3CDTF">2015-05-12T21:56:23Z</dcterms:modified>
</cp:coreProperties>
</file>